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18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180 Create Axios Instance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180 Create Axios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261088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Axios Instance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axios-orders.js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axios.create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</a:t>
            </a:r>
            <a:r>
              <a:rPr lang="en-US" sz="1800" dirty="0" err="1">
                <a:solidFill>
                  <a:schemeClr val="tx1"/>
                </a:solidFill>
              </a:rPr>
              <a:t>baseURL</a:t>
            </a:r>
            <a:r>
              <a:rPr lang="en-US" sz="1800" dirty="0">
                <a:solidFill>
                  <a:schemeClr val="tx1"/>
                </a:solidFill>
              </a:rPr>
              <a:t>: ‘</a:t>
            </a:r>
            <a:r>
              <a:rPr lang="en-US" sz="1800" dirty="0" err="1">
                <a:solidFill>
                  <a:schemeClr val="tx1"/>
                </a:solidFill>
              </a:rPr>
              <a:t>firebaseURL</a:t>
            </a:r>
            <a:r>
              <a:rPr lang="en-US" sz="1800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&gt;})</a:t>
            </a:r>
            <a:endParaRPr lang="en-US" sz="1800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E4782-DE2F-45EF-8894-16EE8C5E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16929"/>
            <a:ext cx="6599802" cy="34636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59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180 Create Axios Instance</vt:lpstr>
      <vt:lpstr>180 Create Axios Instance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1848</cp:revision>
  <dcterms:created xsi:type="dcterms:W3CDTF">2018-09-28T16:40:41Z</dcterms:created>
  <dcterms:modified xsi:type="dcterms:W3CDTF">2020-07-09T04:46:08Z</dcterms:modified>
</cp:coreProperties>
</file>