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74" r:id="rId4"/>
    <p:sldId id="272" r:id="rId5"/>
    <p:sldId id="273" r:id="rId6"/>
    <p:sldId id="275" r:id="rId7"/>
    <p:sldId id="276" r:id="rId8"/>
    <p:sldId id="277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6" d="100"/>
          <a:sy n="96" d="100"/>
        </p:scale>
        <p:origin x="7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38520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8138520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8138520#note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8138520#note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react-the-complete-guide-incl-redux/learn/lecture/8138520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181 Send Post Request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181 Send Post Request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261088" cy="16664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Send Post Request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axios-orders.js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chemeClr val="tx1"/>
                </a:solidFill>
                <a:effectLst/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axios.create</a:t>
            </a:r>
            <a:r>
              <a:rPr lang="en-US" sz="1800" dirty="0">
                <a:solidFill>
                  <a:schemeClr val="tx1"/>
                </a:solidFill>
              </a:rPr>
              <a:t>({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</a:t>
            </a:r>
            <a:r>
              <a:rPr lang="en-US" sz="1800" dirty="0" err="1">
                <a:solidFill>
                  <a:schemeClr val="tx1"/>
                </a:solidFill>
              </a:rPr>
              <a:t>baseURL</a:t>
            </a:r>
            <a:r>
              <a:rPr lang="en-US" sz="1800" dirty="0">
                <a:solidFill>
                  <a:schemeClr val="tx1"/>
                </a:solidFill>
              </a:rPr>
              <a:t>: ‘</a:t>
            </a:r>
            <a:r>
              <a:rPr lang="en-US" sz="1800" dirty="0" err="1">
                <a:solidFill>
                  <a:schemeClr val="tx1"/>
                </a:solidFill>
              </a:rPr>
              <a:t>firebaseURL</a:t>
            </a:r>
            <a:r>
              <a:rPr lang="en-US" sz="1800" dirty="0">
                <a:solidFill>
                  <a:schemeClr val="tx1"/>
                </a:solidFill>
              </a:rPr>
              <a:t>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&gt;})</a:t>
            </a:r>
            <a:endParaRPr lang="en-US" sz="1800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https://www.udemy.com/course/react-the-complete-guide-incl-redux/learn/lecture/8138520#notes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AC8C65-668F-457F-8E9A-3EF561CCD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213692"/>
            <a:ext cx="4714875" cy="1914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181.1 Send Post Request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238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181.1 Send Post Request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261088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Send Post Request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BurgerBuilder.js, import alias from ‘../../</a:t>
            </a:r>
            <a:r>
              <a:rPr lang="en-US" sz="1800" dirty="0" err="1">
                <a:solidFill>
                  <a:schemeClr val="tx1"/>
                </a:solidFill>
              </a:rPr>
              <a:t>axios</a:t>
            </a:r>
            <a:r>
              <a:rPr lang="en-US" sz="1800" dirty="0">
                <a:solidFill>
                  <a:schemeClr val="tx1"/>
                </a:solidFill>
              </a:rPr>
              <a:t>-orders’</a:t>
            </a:r>
            <a:endParaRPr lang="en-US" sz="1800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https://www.udemy.com/course/react-the-complete-guide-incl-redux/learn/lecture/8138520#notes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17D600-6F8C-495C-B89B-9D15EC89E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204864"/>
            <a:ext cx="6686550" cy="1285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3273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181.1 Send Post Request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261088" cy="10801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Send Post Request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Set up data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Send to firebase: </a:t>
            </a:r>
            <a:r>
              <a:rPr lang="en-US" sz="1800" dirty="0" err="1">
                <a:solidFill>
                  <a:schemeClr val="tx1"/>
                </a:solidFill>
              </a:rPr>
              <a:t>Axis.post</a:t>
            </a:r>
            <a:r>
              <a:rPr lang="en-US" sz="1800" dirty="0">
                <a:solidFill>
                  <a:schemeClr val="tx1"/>
                </a:solidFill>
              </a:rPr>
              <a:t> (‘/</a:t>
            </a:r>
            <a:r>
              <a:rPr lang="en-US" sz="1800" dirty="0" err="1">
                <a:solidFill>
                  <a:schemeClr val="tx1"/>
                </a:solidFill>
              </a:rPr>
              <a:t>table.json</a:t>
            </a:r>
            <a:r>
              <a:rPr lang="en-US" sz="1800" dirty="0">
                <a:solidFill>
                  <a:schemeClr val="tx1"/>
                </a:solidFill>
              </a:rPr>
              <a:t>’, data)</a:t>
            </a:r>
            <a:endParaRPr lang="en-US" sz="1800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https://www.udemy.com/course/react-the-complete-guide-incl-redux/learn/lecture/8138520#notes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A2E047-E9C9-4DAE-BFE2-712F0A2C3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482" y="2522222"/>
            <a:ext cx="5211036" cy="403460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F52DAB-1C4D-4D22-8B0C-0E5B20F9153E}"/>
              </a:ext>
            </a:extLst>
          </p:cNvPr>
          <p:cNvSpPr/>
          <p:nvPr/>
        </p:nvSpPr>
        <p:spPr>
          <a:xfrm>
            <a:off x="2830578" y="5657144"/>
            <a:ext cx="4248472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FDC1CC-CAF9-4B9D-B262-B40D984AA17F}"/>
              </a:ext>
            </a:extLst>
          </p:cNvPr>
          <p:cNvSpPr/>
          <p:nvPr/>
        </p:nvSpPr>
        <p:spPr>
          <a:xfrm>
            <a:off x="2929046" y="3215670"/>
            <a:ext cx="3754940" cy="24414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7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181.2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576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181.2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26108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response data</a:t>
            </a:r>
            <a:endParaRPr lang="en-US" sz="1800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https://www.udemy.com/course/react-the-complete-guide-incl-redux/learn/lecture/8138520#notes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2C5FA1-A55B-4EE6-867C-DA4067454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899585"/>
            <a:ext cx="8261088" cy="36896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1714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181.2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399996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response data</a:t>
            </a:r>
            <a:endParaRPr lang="en-US" sz="1800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https://www.udemy.com/course/react-the-complete-guide-incl-redux/learn/lecture/8138520#notes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E387B1-16D5-428E-946A-6F327931B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968" y="1353309"/>
            <a:ext cx="4004832" cy="481305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A8D3F1-E82B-45D5-9D58-22D5DF012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61" y="1780925"/>
            <a:ext cx="4004831" cy="33630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821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5765</TotalTime>
  <Words>205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181 Send Post Request</vt:lpstr>
      <vt:lpstr>181 Send Post Request</vt:lpstr>
      <vt:lpstr>181.1 Send Post Request</vt:lpstr>
      <vt:lpstr>181.1 Send Post Request</vt:lpstr>
      <vt:lpstr>181.1 Send Post Request</vt:lpstr>
      <vt:lpstr>181.2 Verify</vt:lpstr>
      <vt:lpstr>181.2 Verify</vt:lpstr>
      <vt:lpstr>181.2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1862</cp:revision>
  <dcterms:created xsi:type="dcterms:W3CDTF">2018-09-28T16:40:41Z</dcterms:created>
  <dcterms:modified xsi:type="dcterms:W3CDTF">2020-07-13T19:49:46Z</dcterms:modified>
</cp:coreProperties>
</file>