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6" r:id="rId4"/>
    <p:sldId id="277" r:id="rId5"/>
    <p:sldId id="279" r:id="rId6"/>
    <p:sldId id="281" r:id="rId7"/>
    <p:sldId id="280" r:id="rId8"/>
    <p:sldId id="284" r:id="rId9"/>
    <p:sldId id="274" r:id="rId10"/>
    <p:sldId id="275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10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react-the-complete-guide-incl-redux/learn/lecture/8125782#note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82#not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3556518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183 Global Handle Error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Spinner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6E1F6-1A4A-457C-80FC-EDDF2B84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84" y="1772816"/>
            <a:ext cx="4074967" cy="46657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183.3 Pass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602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183.3 Pass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</a:t>
            </a:r>
            <a:r>
              <a:rPr lang="en-US" sz="1800" b="1" dirty="0" err="1">
                <a:solidFill>
                  <a:srgbClr val="29303B"/>
                </a:solidFill>
              </a:rPr>
              <a:t>withErrorHandler</a:t>
            </a:r>
            <a:r>
              <a:rPr lang="en-US" sz="1800" b="1" dirty="0">
                <a:solidFill>
                  <a:srgbClr val="29303B"/>
                </a:solidFill>
              </a:rPr>
              <a:t>() cannot get the message.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need that information as the second argument of HOC to make it a global Error Handler.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848A2-34F0-4973-A4E0-258AB68C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54320"/>
            <a:ext cx="482917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3BA666-F6FE-450B-AE6B-466E38998448}"/>
              </a:ext>
            </a:extLst>
          </p:cNvPr>
          <p:cNvSpPr/>
          <p:nvPr/>
        </p:nvSpPr>
        <p:spPr>
          <a:xfrm>
            <a:off x="3779912" y="4293096"/>
            <a:ext cx="244827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3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264F39-8E17-43F4-868C-4019F9C3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265848"/>
            <a:ext cx="4213639" cy="49630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183.3 Pass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4320480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will change functional component to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want to add </a:t>
            </a:r>
            <a:r>
              <a:rPr lang="en-US" sz="1800" b="1" dirty="0" err="1">
                <a:solidFill>
                  <a:srgbClr val="29303B"/>
                </a:solidFill>
              </a:rPr>
              <a:t>componentDidMount</a:t>
            </a:r>
            <a:r>
              <a:rPr lang="en-US" sz="1800" b="1" dirty="0">
                <a:solidFill>
                  <a:srgbClr val="29303B"/>
                </a:solidFill>
              </a:rPr>
              <a:t>() for class component. We will change </a:t>
            </a:r>
            <a:r>
              <a:rPr lang="en-US" sz="1800" b="1" dirty="0" err="1">
                <a:solidFill>
                  <a:srgbClr val="29303B"/>
                </a:solidFill>
              </a:rPr>
              <a:t>componentDidMount</a:t>
            </a:r>
            <a:r>
              <a:rPr lang="en-US" sz="1800" b="1" dirty="0">
                <a:solidFill>
                  <a:srgbClr val="29303B"/>
                </a:solidFill>
              </a:rPr>
              <a:t>() into </a:t>
            </a:r>
            <a:r>
              <a:rPr lang="en-US" sz="1800" b="1" dirty="0" err="1">
                <a:solidFill>
                  <a:srgbClr val="29303B"/>
                </a:solidFill>
              </a:rPr>
              <a:t>useEffect</a:t>
            </a:r>
            <a:r>
              <a:rPr lang="en-US" sz="1800" b="1" dirty="0">
                <a:solidFill>
                  <a:srgbClr val="29303B"/>
                </a:solidFill>
              </a:rPr>
              <a:t>() latter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add the anonymous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BA666-F6FE-450B-AE6B-466E38998448}"/>
              </a:ext>
            </a:extLst>
          </p:cNvPr>
          <p:cNvSpPr/>
          <p:nvPr/>
        </p:nvSpPr>
        <p:spPr>
          <a:xfrm>
            <a:off x="6395864" y="4663364"/>
            <a:ext cx="2448272" cy="565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3C890-3048-4C7B-A8DE-307BA0025572}"/>
              </a:ext>
            </a:extLst>
          </p:cNvPr>
          <p:cNvSpPr/>
          <p:nvPr/>
        </p:nvSpPr>
        <p:spPr>
          <a:xfrm>
            <a:off x="5575332" y="2276872"/>
            <a:ext cx="3057576" cy="1816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6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F06D0C-D6B8-4EE3-8F30-E1BD9205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17479"/>
            <a:ext cx="7705725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183.3 Pass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352928" cy="948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the Modal component, we also exposes the clicked property which occurs when we click the backdrop.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This also clear the error because we click the Modal.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3C890-3048-4C7B-A8DE-307BA0025572}"/>
              </a:ext>
            </a:extLst>
          </p:cNvPr>
          <p:cNvSpPr/>
          <p:nvPr/>
        </p:nvSpPr>
        <p:spPr>
          <a:xfrm>
            <a:off x="4931356" y="2565841"/>
            <a:ext cx="3057576" cy="565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438824-930C-43DB-AC6C-366E61F4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39952"/>
            <a:ext cx="5100612" cy="44823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183.3 Pass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352928" cy="683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the withErrorHandler.js, we have to pass the handler reference and set the error to null.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3C890-3048-4C7B-A8DE-307BA0025572}"/>
              </a:ext>
            </a:extLst>
          </p:cNvPr>
          <p:cNvSpPr/>
          <p:nvPr/>
        </p:nvSpPr>
        <p:spPr>
          <a:xfrm>
            <a:off x="3635896" y="4913882"/>
            <a:ext cx="3168352" cy="565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CF28E-4F1A-417A-BF01-49122E4FFB65}"/>
              </a:ext>
            </a:extLst>
          </p:cNvPr>
          <p:cNvSpPr/>
          <p:nvPr/>
        </p:nvSpPr>
        <p:spPr>
          <a:xfrm>
            <a:off x="2771800" y="3998212"/>
            <a:ext cx="2016224" cy="438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A89436-4AFE-45A3-B61D-B8E806DC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225364"/>
            <a:ext cx="7572375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183.3 Pass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352928" cy="683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also need to pass </a:t>
            </a:r>
            <a:r>
              <a:rPr lang="en-US" sz="1800" b="1" dirty="0" err="1">
                <a:solidFill>
                  <a:srgbClr val="29303B"/>
                </a:solidFill>
              </a:rPr>
              <a:t>axios</a:t>
            </a:r>
            <a:r>
              <a:rPr lang="en-US" sz="1800" b="1" dirty="0">
                <a:solidFill>
                  <a:srgbClr val="29303B"/>
                </a:solidFill>
              </a:rPr>
              <a:t> with </a:t>
            </a:r>
            <a:r>
              <a:rPr lang="en-US" sz="1800" b="1" dirty="0" err="1">
                <a:solidFill>
                  <a:srgbClr val="29303B"/>
                </a:solidFill>
              </a:rPr>
              <a:t>withErrorHandler</a:t>
            </a:r>
            <a:r>
              <a:rPr lang="en-US" sz="1800" b="1" dirty="0">
                <a:solidFill>
                  <a:srgbClr val="29303B"/>
                </a:solidFill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3C890-3048-4C7B-A8DE-307BA0025572}"/>
              </a:ext>
            </a:extLst>
          </p:cNvPr>
          <p:cNvSpPr/>
          <p:nvPr/>
        </p:nvSpPr>
        <p:spPr>
          <a:xfrm>
            <a:off x="3707904" y="5482717"/>
            <a:ext cx="1872208" cy="565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183.4 Verify Pass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67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183.4 Verify Pass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352928" cy="292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 the Pass Message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A690-992C-4ED5-9D0D-6C26F6137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658920"/>
            <a:ext cx="4230037" cy="5199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488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183.5 Interceptor Return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9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 Global Handle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136904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Global Handle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discuss the Handle Error Globally.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want to setup the global error handler.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183.5 Interceptor Return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352928" cy="292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Add the return request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E4133-B349-401D-851C-C7001830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96" y="1819428"/>
            <a:ext cx="4654921" cy="49411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5F717A-1202-47AF-A8B6-E810ADA7EEAF}"/>
              </a:ext>
            </a:extLst>
          </p:cNvPr>
          <p:cNvSpPr/>
          <p:nvPr/>
        </p:nvSpPr>
        <p:spPr>
          <a:xfrm>
            <a:off x="2843808" y="3501008"/>
            <a:ext cx="3168352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183.6 Verify Request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495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9CAFAE-F43C-4846-A8CC-CA1346E5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18" y="1655443"/>
            <a:ext cx="3825887" cy="46992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183.6 Verify Request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352928" cy="2927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Verify return request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https://www.udemy.com/course/react-the-complete-guide-incl-redux/learn/lecture/8125796#notes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43298-96E5-465E-B1D9-352CC809A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50" y="1579741"/>
            <a:ext cx="3625023" cy="45135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713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183.1 Global Handle Error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4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183.1 Global Handle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352929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need some higher order component to handle for burger builder container where I catch errors and where then make sure that my error model is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Wher</a:t>
            </a:r>
            <a:r>
              <a:rPr lang="en-US" sz="1800" b="1" dirty="0">
                <a:solidFill>
                  <a:srgbClr val="29303B"/>
                </a:solidFill>
              </a:rPr>
              <a:t>e can we set this up? How can we control this?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CE0A8C-6664-4F75-BABA-7527C7AD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44631"/>
            <a:ext cx="7248525" cy="4248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9417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183.1 Global Handle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412776"/>
            <a:ext cx="8352929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simply want to create a higher order component with which we can wrap the burger builder.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will use higher order components to do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can wrap any component which should have this error modal.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create an HOC </a:t>
            </a:r>
            <a:r>
              <a:rPr lang="en-US" sz="1800" b="1" dirty="0" err="1">
                <a:solidFill>
                  <a:srgbClr val="29303B"/>
                </a:solidFill>
              </a:rPr>
              <a:t>withErrorHandler</a:t>
            </a:r>
            <a:r>
              <a:rPr lang="en-US" sz="1800" b="1" dirty="0">
                <a:solidFill>
                  <a:srgbClr val="29303B"/>
                </a:solidFill>
              </a:rPr>
              <a:t>/withErrorHandler.js.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B6E15-13CE-47D2-A711-8FC9477A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158745"/>
            <a:ext cx="4074483" cy="33997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40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183.1 Global Handle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412776"/>
            <a:ext cx="8352929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Now, we have the HOC </a:t>
            </a:r>
            <a:r>
              <a:rPr lang="en-US" sz="1800" b="1" dirty="0" err="1">
                <a:solidFill>
                  <a:srgbClr val="29303B"/>
                </a:solidFill>
              </a:rPr>
              <a:t>withErrorHandler</a:t>
            </a:r>
            <a:r>
              <a:rPr lang="en-US" sz="1800" b="1" dirty="0">
                <a:solidFill>
                  <a:srgbClr val="29303B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 err="1">
                <a:solidFill>
                  <a:srgbClr val="29303B"/>
                </a:solidFill>
                <a:effectLst/>
              </a:rPr>
              <a:t>withErrorHandler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(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160C3-D716-45A3-AC63-05354CB4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6325"/>
            <a:ext cx="7572375" cy="4010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794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183.1 Global Handle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412776"/>
            <a:ext cx="8352929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Now, we have the HOC </a:t>
            </a:r>
            <a:r>
              <a:rPr lang="en-US" sz="1800" b="1" dirty="0" err="1">
                <a:solidFill>
                  <a:srgbClr val="29303B"/>
                </a:solidFill>
              </a:rPr>
              <a:t>withErrorHandler</a:t>
            </a:r>
            <a:r>
              <a:rPr lang="en-US" sz="1800" b="1" dirty="0">
                <a:solidFill>
                  <a:srgbClr val="29303B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 err="1">
                <a:solidFill>
                  <a:srgbClr val="29303B"/>
                </a:solidFill>
                <a:effectLst/>
              </a:rPr>
              <a:t>withErrorHandler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(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&lt;Modal show&gt;: show is used to display the error message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D985E-445E-4628-805E-5E3385A2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54720"/>
            <a:ext cx="5122912" cy="27365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4533F9-F637-41B7-A64F-5EF5A77B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322469"/>
            <a:ext cx="3875013" cy="32360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001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183.1 Global Handle Error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412776"/>
            <a:ext cx="835292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&lt;Modal show&gt;: show is used to display the error message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https://www.udemy.com/course/react-the-complete-guide-incl-redux/learn/lecture/13556518#notes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4533F9-F637-41B7-A64F-5EF5A77B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916832"/>
            <a:ext cx="3875013" cy="32360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D98A2-FD29-4467-B0C9-0F89A504B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206097"/>
            <a:ext cx="5432412" cy="22071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790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712</Words>
  <Application>Microsoft Office PowerPoint</Application>
  <PresentationFormat>On-screen Show 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183 Global Handle Error</vt:lpstr>
      <vt:lpstr>183 Global Handle Error</vt:lpstr>
      <vt:lpstr>183.1 Global Handle Error</vt:lpstr>
      <vt:lpstr>183.1 Global Handle Error</vt:lpstr>
      <vt:lpstr>183.1 Global Handle Error</vt:lpstr>
      <vt:lpstr>183.1 Global Handle Error</vt:lpstr>
      <vt:lpstr>183.1 Global Handle Error</vt:lpstr>
      <vt:lpstr>183.1 Global Handle Error</vt:lpstr>
      <vt:lpstr>183.2 Verify</vt:lpstr>
      <vt:lpstr>183.2 Verify</vt:lpstr>
      <vt:lpstr>183.3 Pass Message</vt:lpstr>
      <vt:lpstr>183.3 Pass Message</vt:lpstr>
      <vt:lpstr>183.3 Pass Message</vt:lpstr>
      <vt:lpstr>183.3 Pass Message</vt:lpstr>
      <vt:lpstr>183.3 Pass Message</vt:lpstr>
      <vt:lpstr>183.3 Pass Message</vt:lpstr>
      <vt:lpstr>183.4 Verify Pass Message</vt:lpstr>
      <vt:lpstr>183.4 Verify Pass Message</vt:lpstr>
      <vt:lpstr>183.5 Interceptor Return</vt:lpstr>
      <vt:lpstr>183.5 Interceptor Return</vt:lpstr>
      <vt:lpstr>183.6 Verify Request Message</vt:lpstr>
      <vt:lpstr>183.6 Verify Request Message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1834</cp:revision>
  <dcterms:created xsi:type="dcterms:W3CDTF">2018-09-28T16:40:41Z</dcterms:created>
  <dcterms:modified xsi:type="dcterms:W3CDTF">2020-07-09T22:55:25Z</dcterms:modified>
</cp:coreProperties>
</file>