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8" r:id="rId4"/>
    <p:sldId id="288" r:id="rId5"/>
    <p:sldId id="276" r:id="rId6"/>
    <p:sldId id="277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10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13556518#note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13556518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react-the-complete-guide-incl-redux/learn/lecture/13556518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520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13556520#no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3556520#notes" TargetMode="External"/><Relationship Id="rId2" Type="http://schemas.openxmlformats.org/officeDocument/2006/relationships/hyperlink" Target="https://firebase.google.com/docs/database/ios/structure-data#avoid_nesting_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13556518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13556518#no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184 Get Data From Backend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184.3 Take Care the Ingredient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8208913" cy="4229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need to take care of the ingredients = null to prevent render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https://www.udemy.com/course/react-the-complete-guide-incl-redux/learn/lecture/13556520#notes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A1A7FA-EE81-47C5-8E20-EAE5D0B4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797125"/>
            <a:ext cx="4947840" cy="44077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0940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184.4 Verify Null Ingredient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585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184.4 Verify Null Ingredient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8208913" cy="4229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Verify.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https://www.udemy.com/course/react-the-complete-guide-incl-redux/learn/lecture/13556520#notes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63F19-CB6C-4E7B-A9A8-63DCBB1B3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848136"/>
            <a:ext cx="2852470" cy="450911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DEC2B7-FFB6-435A-BA04-3E264C049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904431"/>
            <a:ext cx="3312368" cy="45180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2556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184.5 Handle Specific Error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04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184.5 Handle Specific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8208913" cy="4229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Set Specific Error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https://www.udemy.com/course/react-the-complete-guide-incl-redux/learn/lecture/13556520#notes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F7D873-7F1E-4354-A470-4D89BDC29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2062162"/>
            <a:ext cx="6905625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7FAFE8-D719-4F96-BBED-BF8B3E55B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7" y="5044433"/>
            <a:ext cx="7024522" cy="8747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344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184 Get Data From Backend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136904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Get Data from Backend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discussed the global error handling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With that we can post our orders to backend.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Now, we want to get the data from backend.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Right now, we hard-coded the initial data in the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https://www.udemy.com/course/react-the-complete-guide-incl-redux/learn/lecture/13556520#notes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795A5-6D98-4047-BD67-283E17EA1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30" y="3051654"/>
            <a:ext cx="6068194" cy="34298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184 Get Data From Backend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4680520" cy="43924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Get Data from Backend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First, we go the firebase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use + to add the key and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Add the ingredients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Under the ingredients, we add salad, cheese, meat, and bacon.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1. After the value = 0 and then enter.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2. Make sure the ingredients and orders are in separated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3. If you put them in the same table, then the </a:t>
            </a:r>
            <a:r>
              <a:rPr lang="en-US" altLang="zh-TW" sz="1800" dirty="0" err="1">
                <a:solidFill>
                  <a:srgbClr val="29303B"/>
                </a:solidFill>
              </a:rPr>
              <a:t>setState</a:t>
            </a:r>
            <a:r>
              <a:rPr lang="en-US" altLang="zh-TW" sz="1800" dirty="0">
                <a:solidFill>
                  <a:srgbClr val="29303B"/>
                </a:solidFill>
              </a:rPr>
              <a:t> () will have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https://www.udemy.com/course/react-the-complete-guide-incl-redux/learn/lecture/13556520#notes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698CB6-D41E-4CEC-BE6C-6D83D4DF0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67" y="1351335"/>
            <a:ext cx="2757709" cy="49857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1669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184 Get Data From Backend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5112568" cy="3384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Get Data from Backend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https://firebase.google.com/docs/database/ios/structure-data#avoid_nesting_data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In Firebase, each data is stored as JSON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The database is a cloud-based JSON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Unlike a SQL database, there are no tables or records.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When we add data to the JSON tree, it becomes a node in the existing JSON structure with an associated key.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https://www.udemy.com/course/react-the-complete-guide-incl-redux/learn/lecture/13556520#notes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698CB6-D41E-4CEC-BE6C-6D83D4DF0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667" y="1351335"/>
            <a:ext cx="2757709" cy="49857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9544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184.1 Get Data from Backend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647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184.1 Get Data from Backend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3456385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 the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BurgerBuilder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component, we add the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componentDidMount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get the data from the backend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https://www.udemy.com/course/react-the-complete-guide-incl-redux/learn/lecture/13556520#notes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61945-DEDB-46A9-97DD-15CD66F9F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268760"/>
            <a:ext cx="4813099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417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184.2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87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184.2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3240361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V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erify.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ge</a:t>
            </a:r>
            <a:r>
              <a:rPr lang="en-US" sz="1800" b="1" dirty="0">
                <a:solidFill>
                  <a:srgbClr val="29303B"/>
                </a:solidFill>
              </a:rPr>
              <a:t>t the error message.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When rendering, we have error message due to  ingredients = null.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https://www.udemy.com/course/react-the-complete-guide-incl-redux/learn/lecture/13556520#notes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CA77E-3F6E-4DDF-8327-A62D9A479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268760"/>
            <a:ext cx="5120873" cy="51906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876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184.3 Take Care the Ingredient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875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516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184 Get Data From Backend</vt:lpstr>
      <vt:lpstr>184 Get Data From Backend</vt:lpstr>
      <vt:lpstr>184 Get Data From Backend</vt:lpstr>
      <vt:lpstr>184 Get Data From Backend</vt:lpstr>
      <vt:lpstr>184.1 Get Data from Backend</vt:lpstr>
      <vt:lpstr>184.1 Get Data from Backend</vt:lpstr>
      <vt:lpstr>184.2 Verify</vt:lpstr>
      <vt:lpstr>184.2 verify</vt:lpstr>
      <vt:lpstr>184.3 Take Care the Ingredient</vt:lpstr>
      <vt:lpstr>184.3 Take Care the Ingredient</vt:lpstr>
      <vt:lpstr>184.4 Verify Null Ingredient</vt:lpstr>
      <vt:lpstr>184.4 Verify Null Ingredient</vt:lpstr>
      <vt:lpstr>184.5 Handle Specific Error</vt:lpstr>
      <vt:lpstr>184.5 Handle Specific Error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1864</cp:revision>
  <dcterms:created xsi:type="dcterms:W3CDTF">2018-09-28T16:40:41Z</dcterms:created>
  <dcterms:modified xsi:type="dcterms:W3CDTF">2020-07-10T01:42:52Z</dcterms:modified>
</cp:coreProperties>
</file>