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1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5" d="100"/>
          <a:sy n="95" d="100"/>
        </p:scale>
        <p:origin x="105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13556520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185 Remove Old Interceptor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>
                <a:solidFill>
                  <a:srgbClr val="FFFF00"/>
                </a:solidFill>
              </a:rPr>
              <a:t>185 Remove Old Interceptor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3657075" cy="19442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Remove Old Interceptor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We completed HTTP/Ajax by Axios library and Burger GUI integration.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Removed the interceptor when unmount.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https://www.udemy.com/course/react-the-complete-guide-incl-redux/learn/lecture/13556520#notes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2BC6D8-9D24-4F97-A048-6C220EB29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611" y="1329574"/>
            <a:ext cx="4727206" cy="502677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019391-6900-4129-A9B2-5208E64B24CF}"/>
              </a:ext>
            </a:extLst>
          </p:cNvPr>
          <p:cNvSpPr/>
          <p:nvPr/>
        </p:nvSpPr>
        <p:spPr>
          <a:xfrm>
            <a:off x="4687685" y="4005065"/>
            <a:ext cx="3731029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5790</TotalTime>
  <Words>62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185 Remove Old Interceptor</vt:lpstr>
      <vt:lpstr>185 Remove Old Interceptor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1873</cp:revision>
  <dcterms:created xsi:type="dcterms:W3CDTF">2018-09-28T16:40:41Z</dcterms:created>
  <dcterms:modified xsi:type="dcterms:W3CDTF">2020-07-10T02:09:30Z</dcterms:modified>
</cp:coreProperties>
</file>