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9" d="100"/>
          <a:sy n="89" d="100"/>
        </p:scale>
        <p:origin x="6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26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91 Life Cycle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91 Life Cycle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12385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Life Cycle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https://www.udemy.com/course/react-the-complete-guide-incl-redux/learn/lecture/13556268#overview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F02638-059C-407C-82F4-1931C8DA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02" y="1888905"/>
            <a:ext cx="8038796" cy="42043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40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91 Life Cycle</vt:lpstr>
      <vt:lpstr>91 Life Cycle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1137</cp:revision>
  <dcterms:created xsi:type="dcterms:W3CDTF">2018-09-28T16:40:41Z</dcterms:created>
  <dcterms:modified xsi:type="dcterms:W3CDTF">2020-07-03T18:11:12Z</dcterms:modified>
</cp:coreProperties>
</file>