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89" d="100"/>
          <a:sy n="89" d="100"/>
        </p:scale>
        <p:origin x="69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13556268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92 Life Cycle: Component Update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92 Life Cycle: Component Update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Life Cycle: Component Update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https://www.udemy.com/course/react-the-complete-guide-incl-redux/learn/lecture/13556268#overview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4057D7-3C86-47EC-A8EB-20080ECEA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52" y="1845046"/>
            <a:ext cx="7775848" cy="442488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3396</TotalTime>
  <Words>49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92 Life Cycle: Component Update</vt:lpstr>
      <vt:lpstr>92 Life Cycle: Component Update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1140</cp:revision>
  <dcterms:created xsi:type="dcterms:W3CDTF">2018-09-28T16:40:41Z</dcterms:created>
  <dcterms:modified xsi:type="dcterms:W3CDTF">2020-07-03T18:19:29Z</dcterms:modified>
</cp:coreProperties>
</file>