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9" d="100"/>
          <a:sy n="89" d="100"/>
        </p:scale>
        <p:origin x="6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2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97 useEffect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97 </a:t>
            </a:r>
            <a:r>
              <a:rPr lang="en-US" altLang="zh-TW" sz="4400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useEffect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https://www.udemy.com/course/react-the-complete-guide-incl-redux/learn/lecture/13556268#overview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C4F0B-50D9-4CBC-9AAA-659AB89D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64978"/>
            <a:ext cx="5219700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4B9E37-328B-4E53-8216-932C2233E772}"/>
              </a:ext>
            </a:extLst>
          </p:cNvPr>
          <p:cNvSpPr/>
          <p:nvPr/>
        </p:nvSpPr>
        <p:spPr>
          <a:xfrm>
            <a:off x="1187624" y="3585753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8F786-0AF5-4597-8B9D-A08FD82915E9}"/>
              </a:ext>
            </a:extLst>
          </p:cNvPr>
          <p:cNvSpPr txBox="1"/>
          <p:nvPr/>
        </p:nvSpPr>
        <p:spPr>
          <a:xfrm>
            <a:off x="3144391" y="2830788"/>
            <a:ext cx="568863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 timer here. The </a:t>
            </a:r>
            <a:r>
              <a:rPr lang="en-US" dirty="0" err="1"/>
              <a:t>userEffect</a:t>
            </a:r>
            <a:r>
              <a:rPr lang="en-US" dirty="0"/>
              <a:t>() will be called every second when DOM refresh or popup the </a:t>
            </a:r>
            <a:r>
              <a:rPr lang="en-US" dirty="0" err="1"/>
              <a:t>warining</a:t>
            </a:r>
            <a:r>
              <a:rPr lang="en-US" dirty="0"/>
              <a:t> message. The second argument is used to control “if nothing change, do not call “</a:t>
            </a:r>
            <a:r>
              <a:rPr lang="en-US" dirty="0" err="1"/>
              <a:t>useEffect</a:t>
            </a:r>
            <a:r>
              <a:rPr lang="en-US" dirty="0"/>
              <a:t>” again. This prevent each timer called and repeat the display warning or 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BBCDC-ACB6-4177-8B0F-EFCA2D4963D0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1475656" y="3569452"/>
            <a:ext cx="1668735" cy="124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D0ECAD-DF85-4598-8599-BC2D86C1D12F}"/>
              </a:ext>
            </a:extLst>
          </p:cNvPr>
          <p:cNvSpPr/>
          <p:nvPr/>
        </p:nvSpPr>
        <p:spPr>
          <a:xfrm>
            <a:off x="1080120" y="4843339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CE79D-F44D-440D-B99F-77F182298846}"/>
              </a:ext>
            </a:extLst>
          </p:cNvPr>
          <p:cNvSpPr txBox="1"/>
          <p:nvPr/>
        </p:nvSpPr>
        <p:spPr>
          <a:xfrm>
            <a:off x="3144391" y="4884180"/>
            <a:ext cx="56886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timer inside </a:t>
            </a:r>
            <a:r>
              <a:rPr lang="en-US" dirty="0" err="1"/>
              <a:t>useEffect</a:t>
            </a:r>
            <a:r>
              <a:rPr lang="en-US" dirty="0"/>
              <a:t>(). Do not need the second argument.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762E43-1163-4F6E-BAB6-A2E834BBBDA5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1368152" y="4951351"/>
            <a:ext cx="1776239" cy="255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105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97 useEffect</vt:lpstr>
      <vt:lpstr>97 useEffect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1143</cp:revision>
  <dcterms:created xsi:type="dcterms:W3CDTF">2018-09-28T16:40:41Z</dcterms:created>
  <dcterms:modified xsi:type="dcterms:W3CDTF">2020-07-03T18:53:50Z</dcterms:modified>
</cp:coreProperties>
</file>