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4" r:id="rId4"/>
    <p:sldId id="265" r:id="rId5"/>
    <p:sldId id="263" r:id="rId6"/>
    <p:sldId id="270" r:id="rId7"/>
    <p:sldId id="267" r:id="rId8"/>
    <p:sldId id="271" r:id="rId9"/>
    <p:sldId id="268" r:id="rId10"/>
    <p:sldId id="272" r:id="rId11"/>
    <p:sldId id="269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5" d="100"/>
          <a:sy n="85" d="100"/>
        </p:scale>
        <p:origin x="8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react-the-complete-guide-incl-redux/learn/lecture/1355632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react-the-complete-guide-incl-redux/learn/lecture/13556324#note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324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324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3556324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1355632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13556324#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324#not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103 Adjacent JSX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103.3 Render by Wrapper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697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103.3 Render by Wrapper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705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other way, we can use hoc.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hoc/_Aux.js, In windows.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Note: Aux is a reversed for Windows system. There is no problem for Linux and Mac. You can rename Aux.js into other names, such as, _Aux.js or Auilary.js.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const Aux = props =&gt;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props.children</a:t>
            </a:r>
            <a:r>
              <a:rPr lang="en-US" altLang="zh-TW" sz="1800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https://www.udemy.com/course/react-the-complete-guide-incl-redux/learn/lecture/13556324#notes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265970-281F-4BD7-91DC-FEB6525DF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3223387"/>
            <a:ext cx="1781175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1EA6F-1759-4D32-9279-DACB8C2FD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893146"/>
            <a:ext cx="3514725" cy="1200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812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103.3 Render by Wrapper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9233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other way, we can use hoc.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Person.js, we use Aux to wrap all the elements under the children of component Aux.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https://www.udemy.com/course/react-the-complete-guide-incl-redux/learn/lecture/13556324#notes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4D0CBE-FE8C-44CC-94E0-F3CFB895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472" y="2159322"/>
            <a:ext cx="4752528" cy="45938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03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103 Adjacent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60040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Adjacent JSX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https://www.udemy.com/course/react-the-complete-guide-incl-redux/learn/lecture/13556324#notes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81038B-F223-4852-BD3F-FC33D37E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217016"/>
            <a:ext cx="3746376" cy="55435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68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103 Adjacent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9288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Adjacent JSX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https://www.udemy.com/course/react-the-complete-guide-incl-redux/learn/lecture/13556324#notes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3C8E0-7950-4A85-B45C-6082B28CF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16832"/>
            <a:ext cx="5191125" cy="3362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42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103 Adjacent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2749789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Adjacent JSX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to return multiple component in return?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Add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&lt;Aux&gt; for HOC (Higher Order Component)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&lt;p key= “i2” …&gt;&lt;/p&gt;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&lt;input key=“i3” … 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https://www.udemy.com/course/react-the-complete-guide-incl-redux/learn/lecture/13556324#notes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2C50D-8FD0-402D-AFCB-EBF9DD819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186373"/>
            <a:ext cx="5695950" cy="5372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206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103 Adjacent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280920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only have one element in the return JSX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If you have more element, we have to put all the elements into &lt;div&gt; …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</a:t>
            </a:r>
            <a:r>
              <a:rPr lang="en-US" altLang="zh-TW" sz="1800" b="1" dirty="0" err="1">
                <a:solidFill>
                  <a:schemeClr val="tx1"/>
                </a:solidFill>
              </a:rPr>
              <a:t>Person,js</a:t>
            </a:r>
            <a:r>
              <a:rPr lang="en-US" altLang="zh-TW" sz="1800" b="1" dirty="0">
                <a:solidFill>
                  <a:schemeClr val="tx1"/>
                </a:solidFill>
              </a:rPr>
              <a:t>, If we return more than one &lt;div&gt;…&lt;/div&gt; &lt;div&gt;…&lt;/div&gt;, we will get an error “Syntax error: Adjacent JSX elements must be wrapped in an </a:t>
            </a:r>
            <a:r>
              <a:rPr lang="en-US" altLang="zh-TW" sz="1800" b="1" dirty="0" err="1">
                <a:solidFill>
                  <a:schemeClr val="tx1"/>
                </a:solidFill>
              </a:rPr>
              <a:t>enclcosing</a:t>
            </a:r>
            <a:r>
              <a:rPr lang="en-US" altLang="zh-TW" sz="1800" b="1" dirty="0">
                <a:solidFill>
                  <a:schemeClr val="tx1"/>
                </a:solidFill>
              </a:rPr>
              <a:t> tag (20:6).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https://www.udemy.com/course/react-the-complete-guide-incl-redux/learn/lecture/13556324#notes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D6912-8041-49CE-8F21-3283E8A1D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5" y="2955303"/>
            <a:ext cx="4424189" cy="353636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CAB135-FCC8-4828-B9EC-AAF37598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89" y="4266687"/>
            <a:ext cx="3974894" cy="20734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4DB4AD-BCB8-42B9-B023-878EB8938838}"/>
              </a:ext>
            </a:extLst>
          </p:cNvPr>
          <p:cNvSpPr/>
          <p:nvPr/>
        </p:nvSpPr>
        <p:spPr>
          <a:xfrm>
            <a:off x="1253846" y="5909371"/>
            <a:ext cx="1331640" cy="210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A00EF-AEB0-49E3-B9AA-0C52710614E5}"/>
              </a:ext>
            </a:extLst>
          </p:cNvPr>
          <p:cNvSpPr/>
          <p:nvPr/>
        </p:nvSpPr>
        <p:spPr>
          <a:xfrm>
            <a:off x="1253846" y="4366908"/>
            <a:ext cx="2133600" cy="15103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D8D3E-A950-4CA1-AE28-FAFAA98AEB7A}"/>
              </a:ext>
            </a:extLst>
          </p:cNvPr>
          <p:cNvSpPr/>
          <p:nvPr/>
        </p:nvSpPr>
        <p:spPr>
          <a:xfrm>
            <a:off x="7272808" y="5276519"/>
            <a:ext cx="1413992" cy="8430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103.1 Render by Map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8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103.1 Render by Map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136904" cy="1991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Persons.js, we have an object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array object return multiple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Technically, it still one object within multiple element in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React allows us to return an array of elements as long as all the items in there have a key. That key is required so that React can efficiently update and reorder these elements.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https://www.udemy.com/course/react-the-complete-guide-incl-redux/learn/lecture/13556324#notes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D807B4-83BF-4385-8EA9-C26C0D33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463115"/>
            <a:ext cx="5305425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63E736-706A-4BE8-B6CC-E72465EB5E81}"/>
              </a:ext>
            </a:extLst>
          </p:cNvPr>
          <p:cNvSpPr/>
          <p:nvPr/>
        </p:nvSpPr>
        <p:spPr>
          <a:xfrm>
            <a:off x="2771800" y="4869160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103.2 Render by Array with ID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055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F32B8F-481C-4972-8F41-7DAF4E88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429000"/>
            <a:ext cx="5429250" cy="2971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103.2 Render by Array with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136904" cy="1992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Persons.js, we have an object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can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1. Add the [] around each element.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2. Add  unique key for each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3. Note: the first element “i1” can be removed, but “i2” and “i3” need to be there.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https://www.udemy.com/course/react-the-complete-guide-incl-redux/learn/lecture/13556324#notes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63E736-706A-4BE8-B6CC-E72465EB5E81}"/>
              </a:ext>
            </a:extLst>
          </p:cNvPr>
          <p:cNvSpPr/>
          <p:nvPr/>
        </p:nvSpPr>
        <p:spPr>
          <a:xfrm>
            <a:off x="2339752" y="3640886"/>
            <a:ext cx="1705533" cy="2232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578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103 Adjacent JSX</vt:lpstr>
      <vt:lpstr>103 Adjacent JSX</vt:lpstr>
      <vt:lpstr>103 Adjacent JSX</vt:lpstr>
      <vt:lpstr>103 Adjacent JSX</vt:lpstr>
      <vt:lpstr>103 Adjacent JSX</vt:lpstr>
      <vt:lpstr>103.1 Render by Map Function</vt:lpstr>
      <vt:lpstr>103.1 Render by Map Function</vt:lpstr>
      <vt:lpstr>103.2 Render by Array with ID</vt:lpstr>
      <vt:lpstr>103.2 Render by Array with ID</vt:lpstr>
      <vt:lpstr>103.3 Render by Wrapper</vt:lpstr>
      <vt:lpstr>103.3 Render by Wrapper</vt:lpstr>
      <vt:lpstr>103.3 Render by Wrapper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1175</cp:revision>
  <dcterms:created xsi:type="dcterms:W3CDTF">2018-09-28T16:40:41Z</dcterms:created>
  <dcterms:modified xsi:type="dcterms:W3CDTF">2020-07-04T17:58:04Z</dcterms:modified>
</cp:coreProperties>
</file>