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5" d="100"/>
          <a:sy n="85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39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104 Aux File on Windows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104 Aux File on Windows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600400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 Windows, Aux file name is reserved for device driver. Rename the Aux.js to some other name, such as, _Aux.js or Aux__.js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https://www.udemy.com/course/react-the-complete-guide-incl-redux/learn/lecture/13556392#overview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50FE2-6DD0-4AC8-9B3C-BD5B4C2A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282453"/>
            <a:ext cx="3334349" cy="5301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75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104 Aux File on Windows</vt:lpstr>
      <vt:lpstr>104 Aux File on Windows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1151</cp:revision>
  <dcterms:created xsi:type="dcterms:W3CDTF">2018-09-28T16:40:41Z</dcterms:created>
  <dcterms:modified xsi:type="dcterms:W3CDTF">2020-07-04T00:22:25Z</dcterms:modified>
</cp:coreProperties>
</file>