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3" r:id="rId4"/>
    <p:sldId id="272" r:id="rId5"/>
    <p:sldId id="276" r:id="rId6"/>
    <p:sldId id="277" r:id="rId7"/>
    <p:sldId id="274" r:id="rId8"/>
    <p:sldId id="27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221 Checkout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221 Checkout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Checkout Container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Add the containers\Checkout\Checkout.js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67F92-FD37-4605-82AA-4D46EDF5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17860"/>
            <a:ext cx="238125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221.1 Checkout 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221.1 Checkout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Checkout Container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9289D2-F70D-4AE3-81A2-D74A46EC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71" y="1784903"/>
            <a:ext cx="5089029" cy="44539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2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221.1 Checkout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Checkout Container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3A333-1BD4-425A-9165-21945EF1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37961"/>
            <a:ext cx="6159400" cy="43831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02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221.1 Checkout 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Checkout Summary.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87E4A-61EC-4C94-A0DB-E29CD8A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1759971"/>
            <a:ext cx="5133975" cy="5000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07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Scroll down the see the check out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20C6EE-7C99-4AA3-80D8-0A74E94F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93974"/>
            <a:ext cx="2317846" cy="41055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469170-7799-4047-BA6D-71378443F750}"/>
              </a:ext>
            </a:extLst>
          </p:cNvPr>
          <p:cNvSpPr/>
          <p:nvPr/>
        </p:nvSpPr>
        <p:spPr>
          <a:xfrm>
            <a:off x="4067944" y="5373216"/>
            <a:ext cx="288032" cy="1026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E64AF-637B-450D-B854-94E8C3A85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450" y="2212060"/>
            <a:ext cx="2612606" cy="4105523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88DC3A-D655-4E2E-A0BE-4D9201F9506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4355976" y="5259515"/>
            <a:ext cx="3005809" cy="626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F8AE4-7A9F-4A2D-BB81-832E7D26DE22}"/>
              </a:ext>
            </a:extLst>
          </p:cNvPr>
          <p:cNvSpPr/>
          <p:nvPr/>
        </p:nvSpPr>
        <p:spPr>
          <a:xfrm>
            <a:off x="7361785" y="4162679"/>
            <a:ext cx="288032" cy="2193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172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221 Checkout Container</vt:lpstr>
      <vt:lpstr>221 Checkout Container</vt:lpstr>
      <vt:lpstr>221.1 Checkout Container</vt:lpstr>
      <vt:lpstr>221.1 Checkout Container</vt:lpstr>
      <vt:lpstr>221.1 Checkout Container</vt:lpstr>
      <vt:lpstr>221.1 Checkout Container</vt:lpstr>
      <vt:lpstr>221.2 Verify</vt:lpstr>
      <vt:lpstr>221.2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1904</cp:revision>
  <dcterms:created xsi:type="dcterms:W3CDTF">2018-09-28T16:40:41Z</dcterms:created>
  <dcterms:modified xsi:type="dcterms:W3CDTF">2020-07-12T17:52:39Z</dcterms:modified>
</cp:coreProperties>
</file>