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3" r:id="rId4"/>
    <p:sldId id="272" r:id="rId5"/>
    <p:sldId id="276" r:id="rId6"/>
    <p:sldId id="277" r:id="rId7"/>
    <p:sldId id="278" r:id="rId8"/>
    <p:sldId id="279" r:id="rId9"/>
    <p:sldId id="274" r:id="rId10"/>
    <p:sldId id="275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6" d="100"/>
          <a:sy n="96" d="100"/>
        </p:scale>
        <p:origin x="7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3556526#not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3556526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223 Navigation Checkout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</a:t>
            </a:r>
            <a:r>
              <a:rPr lang="en-US" altLang="zh-TW" sz="1800">
                <a:solidFill>
                  <a:srgbClr val="29303B"/>
                </a:solidFill>
              </a:rPr>
              <a:t>click CONTINUE </a:t>
            </a:r>
            <a:r>
              <a:rPr lang="en-US" altLang="zh-TW" sz="1800" dirty="0">
                <a:solidFill>
                  <a:srgbClr val="29303B"/>
                </a:solidFill>
              </a:rPr>
              <a:t>and have error message. Will be fixed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D574E1-33E5-4E08-8F38-E5CA0F7D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52" y="2159601"/>
            <a:ext cx="5940152" cy="43988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870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223 Navigation Checkout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Setup Route</a:t>
            </a:r>
            <a:endParaRPr lang="en-US" altLang="zh-TW" sz="1800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In last discussion, we build checkout container.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In this discussion, we want to load the checkout container with route.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installed the route with “</a:t>
            </a:r>
            <a:r>
              <a:rPr lang="en-US" altLang="zh-TW" sz="1800" dirty="0" err="1">
                <a:solidFill>
                  <a:srgbClr val="29303B"/>
                </a:solidFill>
              </a:rPr>
              <a:t>npm</a:t>
            </a:r>
            <a:r>
              <a:rPr lang="en-US" altLang="zh-TW" sz="1800" dirty="0">
                <a:solidFill>
                  <a:srgbClr val="29303B"/>
                </a:solidFill>
              </a:rPr>
              <a:t> install react-router-</a:t>
            </a:r>
            <a:r>
              <a:rPr lang="en-US" altLang="zh-TW" sz="1800" dirty="0" err="1">
                <a:solidFill>
                  <a:srgbClr val="29303B"/>
                </a:solidFill>
              </a:rPr>
              <a:t>dom</a:t>
            </a:r>
            <a:r>
              <a:rPr lang="en-US" altLang="zh-TW" sz="1800" dirty="0">
                <a:solidFill>
                  <a:srgbClr val="29303B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The package “react-router-</a:t>
            </a:r>
            <a:r>
              <a:rPr lang="en-US" altLang="zh-TW" sz="1800" dirty="0" err="1">
                <a:solidFill>
                  <a:srgbClr val="29303B"/>
                </a:solidFill>
              </a:rPr>
              <a:t>dom</a:t>
            </a:r>
            <a:r>
              <a:rPr lang="en-US" altLang="zh-TW" sz="1800" dirty="0">
                <a:solidFill>
                  <a:srgbClr val="29303B"/>
                </a:solidFill>
              </a:rPr>
              <a:t>” already include the “react-router”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223.1 Setup Route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6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223.1 Setup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Checkout Summary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29466-B992-444A-927B-A577068B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806077"/>
            <a:ext cx="4883697" cy="48836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328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223.1 Setup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7"/>
            <a:ext cx="8352928" cy="6066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 App.js, we load 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BurgerBuilder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and Checkout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We can do this in index.js or App.js.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05E87D-8140-466D-9F13-84C90A2B7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02" y="2073272"/>
            <a:ext cx="5027983" cy="46682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07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223.1 Setup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7"/>
            <a:ext cx="8352928" cy="6066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 App.js, we load 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BurgerBuilder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and Checkout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We can do this in index.js or App.js.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3E946-3E2C-49C5-8513-DB321DE5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83" y="2244215"/>
            <a:ext cx="5838825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B0D59F-DCBF-4FD1-BE8E-CE288B30EDE1}"/>
              </a:ext>
            </a:extLst>
          </p:cNvPr>
          <p:cNvSpPr/>
          <p:nvPr/>
        </p:nvSpPr>
        <p:spPr>
          <a:xfrm>
            <a:off x="5652120" y="5689050"/>
            <a:ext cx="1008112" cy="404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&lt;App /&gt;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E9586-528F-45B8-BDA2-9E7C25C62524}"/>
              </a:ext>
            </a:extLst>
          </p:cNvPr>
          <p:cNvSpPr/>
          <p:nvPr/>
        </p:nvSpPr>
        <p:spPr>
          <a:xfrm>
            <a:off x="4391980" y="5217047"/>
            <a:ext cx="360040" cy="343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1C6025-40D9-4AD3-98CA-837A24A0097A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752020" y="5388845"/>
            <a:ext cx="900100" cy="5023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045E3-FAC0-40EC-B485-879A252E8347}"/>
              </a:ext>
            </a:extLst>
          </p:cNvPr>
          <p:cNvSpPr/>
          <p:nvPr/>
        </p:nvSpPr>
        <p:spPr>
          <a:xfrm>
            <a:off x="3077834" y="4214860"/>
            <a:ext cx="1854206" cy="9145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4FB8FE-015D-4142-BC88-93DE3AF319DA}"/>
              </a:ext>
            </a:extLst>
          </p:cNvPr>
          <p:cNvSpPr/>
          <p:nvPr/>
        </p:nvSpPr>
        <p:spPr>
          <a:xfrm>
            <a:off x="3077834" y="3133965"/>
            <a:ext cx="4014446" cy="295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4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AEA2CB-909F-4E20-B0A2-0C62446F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62737"/>
            <a:ext cx="5438551" cy="47957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223.1 Setup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Then, we can route in the App.js.</a:t>
            </a:r>
            <a:endParaRPr lang="en-US" altLang="zh-TW" sz="1800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6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223.1 Setup Route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8"/>
            <a:ext cx="8352928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In the App.js, instead of hardcoded &lt;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BurgerBuilder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/&gt; and &lt;Checkout /&gt;, we add the &lt;Route with path=“” and component={}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29303B"/>
                </a:solidFill>
              </a:rPr>
              <a:t>For the root path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path=“/”, we want 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BurgerBuid</a:t>
            </a:r>
            <a:r>
              <a:rPr lang="en-US" sz="1800" b="1" dirty="0" err="1">
                <a:solidFill>
                  <a:srgbClr val="29303B"/>
                </a:solidFill>
              </a:rPr>
              <a:t>ler</a:t>
            </a:r>
            <a:r>
              <a:rPr lang="en-US" sz="1800" b="1" dirty="0">
                <a:solidFill>
                  <a:srgbClr val="29303B"/>
                </a:solidFill>
              </a:rPr>
              <a:t>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&lt;Route with path=“/” and component={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BurgerBuilder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For the path=“/checkout”, we wan the Checkout component.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https://www.udemy.com/course/react-the-complete-guide-incl-redux/learn/lecture/8145944#notes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207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5942</TotalTime>
  <Words>381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223 Navigation Checkout</vt:lpstr>
      <vt:lpstr>223 Navigation Checkout</vt:lpstr>
      <vt:lpstr>223.1 Setup Route</vt:lpstr>
      <vt:lpstr>223.1 Setup Route</vt:lpstr>
      <vt:lpstr>223.1 Setup Route</vt:lpstr>
      <vt:lpstr>223.1 Setup Route</vt:lpstr>
      <vt:lpstr>223.1 Setup Route</vt:lpstr>
      <vt:lpstr>223.1 Setup Route</vt:lpstr>
      <vt:lpstr>223.2 Verify</vt:lpstr>
      <vt:lpstr>223.2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1930</cp:revision>
  <dcterms:created xsi:type="dcterms:W3CDTF">2018-09-28T16:40:41Z</dcterms:created>
  <dcterms:modified xsi:type="dcterms:W3CDTF">2020-07-13T01:21:59Z</dcterms:modified>
</cp:coreProperties>
</file>