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3" r:id="rId4"/>
    <p:sldId id="272" r:id="rId5"/>
    <p:sldId id="276" r:id="rId6"/>
    <p:sldId id="274" r:id="rId7"/>
    <p:sldId id="27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224 Navigation Page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224 Navigation Page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Setup Route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last discussion, we build checkout container.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this discussion, we want to load the checkout container with route.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installed the route with “</a:t>
            </a:r>
            <a:r>
              <a:rPr lang="en-US" altLang="zh-TW" sz="1800" dirty="0" err="1">
                <a:solidFill>
                  <a:srgbClr val="29303B"/>
                </a:solidFill>
              </a:rPr>
              <a:t>npm</a:t>
            </a:r>
            <a:r>
              <a:rPr lang="en-US" altLang="zh-TW" sz="1800" dirty="0">
                <a:solidFill>
                  <a:srgbClr val="29303B"/>
                </a:solidFill>
              </a:rPr>
              <a:t> install react-router-</a:t>
            </a:r>
            <a:r>
              <a:rPr lang="en-US" altLang="zh-TW" sz="1800" dirty="0" err="1">
                <a:solidFill>
                  <a:srgbClr val="29303B"/>
                </a:solidFill>
              </a:rPr>
              <a:t>dom</a:t>
            </a:r>
            <a:r>
              <a:rPr lang="en-US" altLang="zh-TW" sz="1800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 package “react-router-</a:t>
            </a:r>
            <a:r>
              <a:rPr lang="en-US" altLang="zh-TW" sz="1800" dirty="0" err="1">
                <a:solidFill>
                  <a:srgbClr val="29303B"/>
                </a:solidFill>
              </a:rPr>
              <a:t>dom</a:t>
            </a:r>
            <a:r>
              <a:rPr lang="en-US" altLang="zh-TW" sz="1800" dirty="0">
                <a:solidFill>
                  <a:srgbClr val="29303B"/>
                </a:solidFill>
              </a:rPr>
              <a:t>” already include the “react-router”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224.1 Navigation Page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6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224.1 Navigation Page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Navigation Checkout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DBD5E-D3D9-4D41-B745-03F922289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069" y="1843027"/>
            <a:ext cx="5047861" cy="44037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328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224.1 Navigation Page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Navigation Checkout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B61FE-1221-41B1-883E-1FB203C8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848466"/>
            <a:ext cx="5934075" cy="4714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57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20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7AA22-ED9B-49FD-B862-D27C9A13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39" y="1805875"/>
            <a:ext cx="4042454" cy="42646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3EDB9-E00A-4C09-8755-C181F663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325" y="1793306"/>
            <a:ext cx="3891855" cy="42999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870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169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224 Navigation Page</vt:lpstr>
      <vt:lpstr>224 Navigation Page</vt:lpstr>
      <vt:lpstr>224.1 Navigation Page</vt:lpstr>
      <vt:lpstr>224.1 Navigation Page</vt:lpstr>
      <vt:lpstr>224.1 Navigation Page</vt:lpstr>
      <vt:lpstr>223.2 Verify</vt:lpstr>
      <vt:lpstr>223.2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1935</cp:revision>
  <dcterms:created xsi:type="dcterms:W3CDTF">2018-09-28T16:40:41Z</dcterms:created>
  <dcterms:modified xsi:type="dcterms:W3CDTF">2020-07-13T01:27:24Z</dcterms:modified>
</cp:coreProperties>
</file>