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3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3556526#not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45968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45944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45944#no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225 Pass Ingredient Via Query Param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19EA94A-29D7-4A1F-86B9-D89074EB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060847"/>
            <a:ext cx="4529893" cy="28716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223.4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Verify: We have the passing parameter in the URL.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https://www.udemy.com/course/react-the-complete-guide-incl-redux/learn/lecture/8145968#notes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DB04F-7A5F-435D-A529-151EFD7C7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93" y="2060848"/>
            <a:ext cx="3939082" cy="28716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3E2561-6943-454E-87C2-DE1E9F7AD17A}"/>
              </a:ext>
            </a:extLst>
          </p:cNvPr>
          <p:cNvSpPr/>
          <p:nvPr/>
        </p:nvSpPr>
        <p:spPr>
          <a:xfrm>
            <a:off x="4932040" y="2204864"/>
            <a:ext cx="213360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C2ACF1-CC61-46FC-86BA-25EAC5F7147B}"/>
              </a:ext>
            </a:extLst>
          </p:cNvPr>
          <p:cNvSpPr/>
          <p:nvPr/>
        </p:nvSpPr>
        <p:spPr>
          <a:xfrm>
            <a:off x="7308304" y="4293096"/>
            <a:ext cx="1378496" cy="63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223.5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392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223.5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Now, we are able to pass the data with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queryParams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This is a hug progress.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https://www.udemy.com/course/react-the-complete-guide-incl-redux/learn/lecture/8145968#notes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92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225 Pass Ingredient Via Query Param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Pass Ingredient via Query Param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Add the pass ingredient via query params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https://www.udemy.com/course/react-the-complete-guide-incl-redux/learn/lecture/8145968#notes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225.1 Pass Ingredient Via Query Param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6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225.1 Pass Ingredient Via Query Param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Pass Ingredient via Query Param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https://www.udemy.com/course/react-the-complete-guide-incl-redux/learn/lecture/8145968#notes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86E248-B618-4B87-9484-E8D4D5B62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07" y="1829136"/>
            <a:ext cx="8088386" cy="23895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328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207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Verify: We have the passing parameter in the URL.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https://www.udemy.com/course/react-the-complete-guide-incl-redux/learn/lecture/8145968#notes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7AA22-ED9B-49FD-B862-D27C9A13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5" y="2092541"/>
            <a:ext cx="4042454" cy="42646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9DB04F-7A5F-435D-A529-151EFD7C7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939" y="2060898"/>
            <a:ext cx="4209714" cy="30689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3E2561-6943-454E-87C2-DE1E9F7AD17A}"/>
              </a:ext>
            </a:extLst>
          </p:cNvPr>
          <p:cNvSpPr/>
          <p:nvPr/>
        </p:nvSpPr>
        <p:spPr>
          <a:xfrm>
            <a:off x="4932040" y="2204864"/>
            <a:ext cx="21336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225.3 Pass Ingredient Via Query Param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159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225.3 Pass Ingredient Via Query Param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Query Param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https://www.udemy.com/course/react-the-complete-guide-incl-redux/learn/lecture/8145968#notes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CAE67-49CF-410C-933D-49176E9B7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92" y="1775246"/>
            <a:ext cx="6200775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035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223.4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861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5961</TotalTime>
  <Words>255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225 Pass Ingredient Via Query Param</vt:lpstr>
      <vt:lpstr>225 Pass Ingredient Via Query Param</vt:lpstr>
      <vt:lpstr>225.1 Pass Ingredient Via Query Param</vt:lpstr>
      <vt:lpstr>225.1 Pass Ingredient Via Query Param</vt:lpstr>
      <vt:lpstr>223.2 Verify</vt:lpstr>
      <vt:lpstr>223.2 Verify</vt:lpstr>
      <vt:lpstr>225.3 Pass Ingredient Via Query Param</vt:lpstr>
      <vt:lpstr>225.3 Pass Ingredient Via Query Param</vt:lpstr>
      <vt:lpstr>223.4 Verify</vt:lpstr>
      <vt:lpstr>223.4 Verify</vt:lpstr>
      <vt:lpstr>223.5 Summary</vt:lpstr>
      <vt:lpstr>223.5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1940</cp:revision>
  <dcterms:created xsi:type="dcterms:W3CDTF">2018-09-28T16:40:41Z</dcterms:created>
  <dcterms:modified xsi:type="dcterms:W3CDTF">2020-07-13T01:49:43Z</dcterms:modified>
</cp:coreProperties>
</file>