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4" r:id="rId4"/>
    <p:sldId id="27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4596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225 Navigate Contact Data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225 Navigate Contact Data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Navigate Contact Data Component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Create Containers\Checkout\</a:t>
            </a:r>
            <a:r>
              <a:rPr lang="en-US" altLang="zh-TW" sz="1800" err="1">
                <a:solidFill>
                  <a:srgbClr val="29303B"/>
                </a:solidFill>
              </a:rPr>
              <a:t>ContactData</a:t>
            </a:r>
            <a:r>
              <a:rPr lang="en-US" altLang="zh-TW" sz="1800">
                <a:solidFill>
                  <a:srgbClr val="29303B"/>
                </a:solidFill>
              </a:rPr>
              <a:t>.js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https://www.udemy.com/course/react-the-complete-guide-incl-redux/learn/lecture/8145908#notes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07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Verify: We have the passing parameter in the URL.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https://www.udemy.com/course/react-the-complete-guide-incl-redux/learn/lecture/8145908#notes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E2561-6943-454E-87C2-DE1E9F7AD17A}"/>
              </a:ext>
            </a:extLst>
          </p:cNvPr>
          <p:cNvSpPr/>
          <p:nvPr/>
        </p:nvSpPr>
        <p:spPr>
          <a:xfrm>
            <a:off x="4932040" y="2204864"/>
            <a:ext cx="21336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92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225 Navigate Contact Data Component</vt:lpstr>
      <vt:lpstr>225 Navigate Contact Data Component</vt:lpstr>
      <vt:lpstr>223.2 Verify</vt:lpstr>
      <vt:lpstr>223.2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1945</cp:revision>
  <dcterms:created xsi:type="dcterms:W3CDTF">2018-09-28T16:40:41Z</dcterms:created>
  <dcterms:modified xsi:type="dcterms:W3CDTF">2020-07-13T17:10:16Z</dcterms:modified>
</cp:coreProperties>
</file>