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 JSX and Conditional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 JSX and Conditional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JSX and Conditional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02778-344B-458D-BEEB-2377CD119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806248"/>
            <a:ext cx="5895975" cy="4562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43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54 JSX and Conditional</vt:lpstr>
      <vt:lpstr>54 JSX and Conditional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1115</cp:revision>
  <dcterms:created xsi:type="dcterms:W3CDTF">2018-09-28T16:40:41Z</dcterms:created>
  <dcterms:modified xsi:type="dcterms:W3CDTF">2020-07-03T16:46:46Z</dcterms:modified>
</cp:coreProperties>
</file>