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 JSX and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 JSX and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JSX and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2A1F8-E79F-4BDE-9BB3-E30695DA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93" y="1988840"/>
            <a:ext cx="6224335" cy="37897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43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57 JSX and List</vt:lpstr>
      <vt:lpstr>57 JSX and List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1120</cp:revision>
  <dcterms:created xsi:type="dcterms:W3CDTF">2018-09-28T16:40:41Z</dcterms:created>
  <dcterms:modified xsi:type="dcterms:W3CDTF">2020-07-03T16:51:59Z</dcterms:modified>
</cp:coreProperties>
</file>