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25" r:id="rId20"/>
    <p:sldId id="324" r:id="rId21"/>
    <p:sldId id="322" r:id="rId22"/>
    <p:sldId id="323" r:id="rId23"/>
    <p:sldId id="326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99626" autoAdjust="0"/>
  </p:normalViewPr>
  <p:slideViewPr>
    <p:cSldViewPr>
      <p:cViewPr varScale="1">
        <p:scale>
          <a:sx n="95" d="100"/>
          <a:sy n="95" d="100"/>
        </p:scale>
        <p:origin x="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298250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091068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09106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Project 2: List and Conditional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Conditional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Verify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D1178-BBA1-48FC-9FBB-1BEE3218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6" y="1882188"/>
            <a:ext cx="4028296" cy="36401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E8989-1DC1-463E-BCEB-B3357B7D8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49" y="1882188"/>
            <a:ext cx="4028251" cy="361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700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Display Text 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75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Display Text 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941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Create another component </a:t>
            </a:r>
            <a:r>
              <a:rPr lang="en-US" sz="1800" b="1" dirty="0">
                <a:solidFill>
                  <a:srgbClr val="C00000"/>
                </a:solidFill>
              </a:rPr>
              <a:t>called</a:t>
            </a:r>
            <a:r>
              <a:rPr lang="en-US" sz="1800" b="1" dirty="0">
                <a:solidFill>
                  <a:srgbClr val="C00000"/>
                </a:solidFill>
                <a:effectLst/>
              </a:rPr>
              <a:t> Char Component and style it as an inline box, i.e., display: inline-block, padding: 16px, text-align: center, margin: 16px, border: 1px solid black.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8" name="Picture 4" descr="How are margins, borders, padding, and content related? - Web ...">
            <a:extLst>
              <a:ext uri="{FF2B5EF4-FFF2-40B4-BE49-F238E27FC236}">
                <a16:creationId xmlns:a16="http://schemas.microsoft.com/office/drawing/2014/main" id="{E0F73154-C75F-470E-8768-4FC1DB67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08920"/>
            <a:ext cx="2514600" cy="18192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E245C-8CE4-4155-B315-4AB3D7E1E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398535"/>
            <a:ext cx="4200153" cy="43651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546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Display Text 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941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Create another component </a:t>
            </a:r>
            <a:r>
              <a:rPr lang="en-US" sz="1800" b="1" dirty="0">
                <a:solidFill>
                  <a:srgbClr val="C00000"/>
                </a:solidFill>
              </a:rPr>
              <a:t>called</a:t>
            </a:r>
            <a:r>
              <a:rPr lang="en-US" sz="1800" b="1" dirty="0">
                <a:solidFill>
                  <a:srgbClr val="C00000"/>
                </a:solidFill>
                <a:effectLst/>
              </a:rPr>
              <a:t> Char Component and style it as an inline box, i.e., display: inline-block, padding: 16px, text-align: center, margin: 16px, border: 1px solid black.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B7B43-9153-41F8-8445-1A69077C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45" y="2132856"/>
            <a:ext cx="4181758" cy="44915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434DD5-21A9-4332-B870-F4DBAA67B824}"/>
              </a:ext>
            </a:extLst>
          </p:cNvPr>
          <p:cNvSpPr/>
          <p:nvPr/>
        </p:nvSpPr>
        <p:spPr>
          <a:xfrm>
            <a:off x="3203848" y="6453336"/>
            <a:ext cx="1656184" cy="171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0C654-DDB8-4297-9E1C-40CB3BEE56BA}"/>
              </a:ext>
            </a:extLst>
          </p:cNvPr>
          <p:cNvSpPr/>
          <p:nvPr/>
        </p:nvSpPr>
        <p:spPr>
          <a:xfrm>
            <a:off x="2699792" y="2137041"/>
            <a:ext cx="2016224" cy="171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Display Text 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409633-B720-44C2-85B6-4F0770D2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28783"/>
            <a:ext cx="4801716" cy="47296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89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6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3240360" cy="581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From </a:t>
            </a:r>
            <a:r>
              <a:rPr lang="en-US" sz="1800" b="1" dirty="0" err="1">
                <a:solidFill>
                  <a:schemeClr val="tx1"/>
                </a:solidFill>
                <a:effectLst/>
              </a:rPr>
              <a:t>CharList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Array to character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68338-7B61-4299-8D1C-9DBA50E2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3320"/>
            <a:ext cx="4176610" cy="55243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752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3240360" cy="581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Char to style character.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BFD2B-451C-46BC-A3B9-EACDF119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335624"/>
            <a:ext cx="4810125" cy="509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050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653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Verify.  It looks work, however, the console shows the warning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charList</a:t>
            </a:r>
            <a:r>
              <a:rPr lang="en-US" sz="1800" b="1" dirty="0">
                <a:solidFill>
                  <a:schemeClr val="tx1"/>
                </a:solidFill>
              </a:rPr>
              <a:t> needs a key when split into a list of characters. How to solve this?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F81A8-4C77-44C3-A2BC-A50BC4A9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91" y="2098654"/>
            <a:ext cx="6283300" cy="4669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438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7488832" cy="581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From </a:t>
            </a:r>
            <a:r>
              <a:rPr lang="en-US" sz="1800" b="1" dirty="0" err="1">
                <a:solidFill>
                  <a:schemeClr val="tx1"/>
                </a:solidFill>
                <a:effectLst/>
              </a:rPr>
              <a:t>CharList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Array to character, we need to add index for map, i.e., map (char, index) and then key={index}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8BE7-D046-4867-9F22-B633755B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588645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9CB5C7-A32F-4B29-80F1-62E6F74C7B2D}"/>
              </a:ext>
            </a:extLst>
          </p:cNvPr>
          <p:cNvSpPr/>
          <p:nvPr/>
        </p:nvSpPr>
        <p:spPr>
          <a:xfrm>
            <a:off x="6228184" y="242088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2BA814-94AC-49F4-8304-A40B8D55C82D}"/>
              </a:ext>
            </a:extLst>
          </p:cNvPr>
          <p:cNvSpPr/>
          <p:nvPr/>
        </p:nvSpPr>
        <p:spPr>
          <a:xfrm>
            <a:off x="4283968" y="2789312"/>
            <a:ext cx="864096" cy="207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Project 2: List and Conditional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List and Condition: Program Assignment 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Create an input field (in App component) with a change listener which 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outputsthe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 entered text below it (e.g. in a paragraph).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Create a Validation component which receives the text length as a prop.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Inside the Validation Component, either output "Text too short“ or "Text long enough“ depending on the text length (e.g. take 5 as a minimum length)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Create another component </a:t>
            </a:r>
            <a:r>
              <a:rPr lang="en-US" sz="1800" b="1" dirty="0">
                <a:solidFill>
                  <a:srgbClr val="000000"/>
                </a:solidFill>
              </a:rPr>
              <a:t>called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 Char Component and style it as an inline box, i.e., display: inline-block, padding: 16px, text-align: center, margin: 16px, border: 1px solid black.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Render a list of 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CharComponents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 where each 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CharComponent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 receives a different letter of the entered text (in the initial input field) as a prop.</a:t>
            </a:r>
            <a:endParaRPr lang="en-US" sz="1800" b="1" dirty="0">
              <a:solidFill>
                <a:srgbClr val="8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When you click a </a:t>
            </a:r>
            <a:r>
              <a:rPr lang="en-US" sz="1800" b="1" dirty="0" err="1">
                <a:solidFill>
                  <a:srgbClr val="000000"/>
                </a:solidFill>
                <a:effectLst/>
              </a:rPr>
              <a:t>CharComponent</a:t>
            </a:r>
            <a:r>
              <a:rPr lang="en-US" sz="1800" b="1" dirty="0">
                <a:solidFill>
                  <a:srgbClr val="000000"/>
                </a:solidFill>
                <a:effectLst/>
              </a:rPr>
              <a:t>, it should be removed from the entered 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Hint: Keep in mind that JavaScript strings are basically arrays!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https://www.udemy.com/course/react-the-complete-guide-incl-redux/learn/lecture/12982502#overview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Split Array to Style Character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4248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Verify again. </a:t>
            </a:r>
            <a:r>
              <a:rPr lang="en-US" sz="1800" b="1" dirty="0">
                <a:solidFill>
                  <a:schemeClr val="tx1"/>
                </a:solidFill>
              </a:rPr>
              <a:t>Warning message is fixed.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46EDC-8E4F-4E52-B1A1-CC39FAC9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9681"/>
            <a:ext cx="5947217" cy="44097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212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Remove Char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09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Remove Char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When you click a Char Component, it should be removed from the entered text</a:t>
            </a: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BCE27-FBE6-4633-8505-B2FE7479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60343"/>
            <a:ext cx="597217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ABC1F-3C70-414C-B682-2F546CEF7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39140"/>
            <a:ext cx="498157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090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Remove Char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653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Verify: When you click a Char Component, it should be removed from the entered text.</a:t>
            </a: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49B53-81B5-4CAF-A454-7B62D079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84" y="2132856"/>
            <a:ext cx="3451364" cy="42454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DE4AA-1E5D-437B-91D9-65876896D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91" y="2132856"/>
            <a:ext cx="3510109" cy="42234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041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Input Field and Display 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670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Input Field and Display 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4824536" cy="2093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Create an input field (in App component) with a change listener which outputs the entered text below it (e.g. in a paragraph).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effectLst/>
              </a:rPr>
              <a:t>Create an input field (in App 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</a:t>
            </a:r>
            <a:r>
              <a:rPr lang="en-US" sz="1600" dirty="0">
                <a:solidFill>
                  <a:schemeClr val="tx1"/>
                </a:solidFill>
                <a:effectLst/>
              </a:rPr>
              <a:t> change listener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  <a:effectLst/>
              </a:rPr>
              <a:t>utputs the entered text below it (e.g., in a paragraph).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C2BCA-A114-45A7-8328-76CCC25C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128" y="1335625"/>
            <a:ext cx="3409336" cy="52102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E8A4AB-9BFE-460D-855B-6A07D37232A2}"/>
              </a:ext>
            </a:extLst>
          </p:cNvPr>
          <p:cNvSpPr/>
          <p:nvPr/>
        </p:nvSpPr>
        <p:spPr>
          <a:xfrm>
            <a:off x="6084168" y="4797152"/>
            <a:ext cx="252028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26C448-58E9-414E-B735-579080ADDB45}"/>
              </a:ext>
            </a:extLst>
          </p:cNvPr>
          <p:cNvSpPr/>
          <p:nvPr/>
        </p:nvSpPr>
        <p:spPr>
          <a:xfrm>
            <a:off x="5724128" y="1945978"/>
            <a:ext cx="2962672" cy="9789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4F88C0-12F8-4771-A728-355B7E1ACA04}"/>
              </a:ext>
            </a:extLst>
          </p:cNvPr>
          <p:cNvSpPr/>
          <p:nvPr/>
        </p:nvSpPr>
        <p:spPr>
          <a:xfrm>
            <a:off x="6084168" y="5445224"/>
            <a:ext cx="1872208" cy="172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Validate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050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04DFD7-75A7-4C39-8DA1-70A4C4FF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1869701"/>
            <a:ext cx="421957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Validate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effectLst/>
              </a:rPr>
              <a:t>Create a Validation component  which receives the text length as a prop.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FFD92-AD40-400D-88CD-70048C65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39263"/>
            <a:ext cx="3869604" cy="4323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614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Validate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Verify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CB47D-ECEE-479E-8AF6-D6320350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06545"/>
            <a:ext cx="3939822" cy="32714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4D6E6-B4F8-4CBB-AF4B-07BE1A18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78" y="1873286"/>
            <a:ext cx="3658234" cy="33020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725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Conditional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01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Conditional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5624"/>
            <a:ext cx="8352928" cy="725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Inside the Validation Component, either output "Text too short“ or "Text long enough“ depending on the text length (e.g. take 5 as a minimum length)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https://www.udemy.com/course/react-the-complete-guide-incl-redux/learn/lecture/8091068#overview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973407-E698-49D4-B71F-60458BDC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6" y="2812462"/>
            <a:ext cx="421957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7E6B73-F935-4405-A0AC-0686E0C1B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924944"/>
            <a:ext cx="3648075" cy="2895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E04ABA1-3D56-4C87-838C-F98296BB0264}"/>
              </a:ext>
            </a:extLst>
          </p:cNvPr>
          <p:cNvSpPr txBox="1">
            <a:spLocks/>
          </p:cNvSpPr>
          <p:nvPr/>
        </p:nvSpPr>
        <p:spPr>
          <a:xfrm>
            <a:off x="4932040" y="2196035"/>
            <a:ext cx="3798464" cy="6164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a recommended and elegant way.</a:t>
            </a:r>
          </a:p>
        </p:txBody>
      </p:sp>
    </p:spTree>
    <p:extLst>
      <p:ext uri="{BB962C8B-B14F-4D97-AF65-F5344CB8AC3E}">
        <p14:creationId xmlns:p14="http://schemas.microsoft.com/office/powerpoint/2010/main" val="3480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955</Words>
  <Application>Microsoft Office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2 Project 2: List and Conditional</vt:lpstr>
      <vt:lpstr>2 Project 2: List and Conditional</vt:lpstr>
      <vt:lpstr>2.1 Input Field and Display Text</vt:lpstr>
      <vt:lpstr>2.1 Input Field and Display Text</vt:lpstr>
      <vt:lpstr>2.2 Validate Component</vt:lpstr>
      <vt:lpstr>2.2 Validate Component</vt:lpstr>
      <vt:lpstr>2.2 Validate Component</vt:lpstr>
      <vt:lpstr>2.3 Conditional Display</vt:lpstr>
      <vt:lpstr>2.3 Conditional Display</vt:lpstr>
      <vt:lpstr>2.3 Conditional Display</vt:lpstr>
      <vt:lpstr>2.4 Display Text Box</vt:lpstr>
      <vt:lpstr>2.4 Display Text Box</vt:lpstr>
      <vt:lpstr>2.4 Display Text Box</vt:lpstr>
      <vt:lpstr>2.4 Display Text Box</vt:lpstr>
      <vt:lpstr>2.5 Split Array to Style Character</vt:lpstr>
      <vt:lpstr>2.5 Split Array to Style Character</vt:lpstr>
      <vt:lpstr>2.5 Split Array to Style Character</vt:lpstr>
      <vt:lpstr>2.5 Split Array to Style Character</vt:lpstr>
      <vt:lpstr>2.5 Split Array to Style Character</vt:lpstr>
      <vt:lpstr>2.5 Split Array to Style Character</vt:lpstr>
      <vt:lpstr>2.6 Remove Char Component</vt:lpstr>
      <vt:lpstr>2.6 Remove Char Component</vt:lpstr>
      <vt:lpstr>2.6 Remove Char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1470</cp:revision>
  <dcterms:created xsi:type="dcterms:W3CDTF">2018-09-28T16:40:41Z</dcterms:created>
  <dcterms:modified xsi:type="dcterms:W3CDTF">2020-07-02T18:59:48Z</dcterms:modified>
</cp:coreProperties>
</file>