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5" d="100"/>
          <a:sy n="85" d="100"/>
        </p:scale>
        <p:origin x="8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40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118 Hook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118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About React Hooks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Before, we built Project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without React Hooks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After React 16.8, </a:t>
            </a:r>
            <a:r>
              <a:rPr lang="en-US" sz="1800" b="0" i="0" dirty="0">
                <a:solidFill>
                  <a:srgbClr val="29303B"/>
                </a:solidFill>
                <a:effectLst/>
              </a:rPr>
              <a:t>Hook is introduced </a:t>
            </a:r>
            <a:r>
              <a:rPr lang="en-US" sz="1800" dirty="0">
                <a:solidFill>
                  <a:srgbClr val="29303B"/>
                </a:solidFill>
              </a:rPr>
              <a:t>in</a:t>
            </a:r>
            <a:r>
              <a:rPr lang="en-US" sz="1800" b="0" i="0" dirty="0">
                <a:solidFill>
                  <a:srgbClr val="29303B"/>
                </a:solidFill>
                <a:effectLst/>
              </a:rPr>
              <a:t> Functional Component to replace the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 </a:t>
            </a:r>
            <a:r>
              <a:rPr lang="en-US" sz="1800" b="1" dirty="0">
                <a:solidFill>
                  <a:srgbClr val="29303B"/>
                </a:solidFill>
              </a:rPr>
              <a:t>will use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Hook for React Project </a:t>
            </a:r>
            <a:r>
              <a:rPr lang="en-US" sz="1800" b="0" i="0" dirty="0">
                <a:solidFill>
                  <a:srgbClr val="29303B"/>
                </a:solidFill>
                <a:effectLst/>
              </a:rPr>
              <a:t>fro</a:t>
            </a:r>
            <a:r>
              <a:rPr lang="en-US" sz="1800" dirty="0">
                <a:solidFill>
                  <a:srgbClr val="29303B"/>
                </a:solidFill>
              </a:rPr>
              <a:t>m now on</a:t>
            </a:r>
            <a:endParaRPr lang="en-US" sz="1800" b="0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https://www.udemy.com/course/react-the-complete-guide-incl-redux/learn/lecture/13556406#overview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73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118 Hook</vt:lpstr>
      <vt:lpstr>118 Hook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1156</cp:revision>
  <dcterms:created xsi:type="dcterms:W3CDTF">2018-09-28T16:40:41Z</dcterms:created>
  <dcterms:modified xsi:type="dcterms:W3CDTF">2020-07-04T01:08:55Z</dcterms:modified>
</cp:coreProperties>
</file>