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85" d="100"/>
          <a:sy n="85" d="100"/>
        </p:scale>
        <p:origin x="81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react-the-complete-guide-incl-redux/learn/lecture/8109004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124 Create React App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124 Create React App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219256" cy="7920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9303B"/>
                </a:solidFill>
                <a:effectLst/>
              </a:rPr>
              <a:t>Create React App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29303B"/>
                </a:solidFill>
              </a:rPr>
              <a:t>&gt; </a:t>
            </a:r>
            <a:r>
              <a:rPr lang="en-US" sz="1800" dirty="0" err="1">
                <a:solidFill>
                  <a:srgbClr val="29303B"/>
                </a:solidFill>
              </a:rPr>
              <a:t>npx</a:t>
            </a:r>
            <a:r>
              <a:rPr lang="en-US" sz="1800" dirty="0">
                <a:solidFill>
                  <a:srgbClr val="29303B"/>
                </a:solidFill>
              </a:rPr>
              <a:t> create-react-app </a:t>
            </a:r>
            <a:r>
              <a:rPr lang="en-US" sz="1800" dirty="0" err="1">
                <a:solidFill>
                  <a:srgbClr val="29303B"/>
                </a:solidFill>
              </a:rPr>
              <a:t>myapp</a:t>
            </a:r>
            <a:endParaRPr lang="en-US" sz="1800" b="0" i="0" dirty="0">
              <a:solidFill>
                <a:srgbClr val="29303B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>
                <a:hlinkClick r:id="rId2"/>
              </a:rPr>
              <a:t>https://www.udemy.com/course/react-the-complete-guide-incl-redux/learn/lecture/8109004#overview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3413</TotalTime>
  <Words>47</Words>
  <Application>Microsoft Office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124 Create React App</vt:lpstr>
      <vt:lpstr>124 Create React App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1159</cp:revision>
  <dcterms:created xsi:type="dcterms:W3CDTF">2018-09-28T16:40:41Z</dcterms:created>
  <dcterms:modified xsi:type="dcterms:W3CDTF">2020-07-04T01:19:16Z</dcterms:modified>
</cp:coreProperties>
</file>