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135564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125 Create Layout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Create containers folder: Containers are stateful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Create components folder: </a:t>
            </a:r>
            <a:r>
              <a:rPr lang="en-US" sz="1800" dirty="0">
                <a:solidFill>
                  <a:srgbClr val="29303B"/>
                </a:solidFill>
              </a:rPr>
              <a:t>C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omponents are  stateless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Under components folder, we create the Layout/Layput.js.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Other folder include the assets folder for logo.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8D92E-F996-4343-8382-898E9897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285127"/>
            <a:ext cx="278130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97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In the layout.js, type ‘</a:t>
            </a:r>
            <a:r>
              <a:rPr lang="en-US" sz="1800" dirty="0" err="1">
                <a:solidFill>
                  <a:srgbClr val="29303B"/>
                </a:solidFill>
              </a:rPr>
              <a:t>rfce</a:t>
            </a:r>
            <a:r>
              <a:rPr lang="en-US" sz="1800" dirty="0">
                <a:solidFill>
                  <a:srgbClr val="29303B"/>
                </a:solidFill>
              </a:rPr>
              <a:t>’ (React Functional Component ES7)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&lt;main&gt; … &lt;/main&gt; is the major entry of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724F1-FAF7-4E55-ACC7-81E68056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816113"/>
            <a:ext cx="463867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193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In the _Aux.js,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&gt; const Aux = (props) =&gt; </a:t>
            </a:r>
            <a:r>
              <a:rPr lang="en-US" altLang="zh-TW" sz="1800" dirty="0" err="1">
                <a:solidFill>
                  <a:srgbClr val="29303B"/>
                </a:solidFill>
              </a:rPr>
              <a:t>props.children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F9FE5-F214-45BF-8A22-C00981E6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98336"/>
            <a:ext cx="3467100" cy="1171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In App.js, &lt;Layout&gt; … &lt;/Layout&gt;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18310-E40B-40A5-9AC7-A53D27C5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65208"/>
            <a:ext cx="4238625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877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&gt; </a:t>
            </a:r>
            <a:r>
              <a:rPr lang="en-US" sz="1800" dirty="0" err="1">
                <a:solidFill>
                  <a:srgbClr val="29303B"/>
                </a:solidFill>
              </a:rPr>
              <a:t>npm</a:t>
            </a:r>
            <a:r>
              <a:rPr lang="en-US" sz="1800" dirty="0">
                <a:solidFill>
                  <a:srgbClr val="29303B"/>
                </a:solidFill>
              </a:rPr>
              <a:t> start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92CAF-C9B7-4DFA-92BA-BD14A4F9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39782"/>
            <a:ext cx="480060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765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125 Create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108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&gt; font-family: “Open Sans”, …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https://www.udemy.com/course/react-the-complete-guide-incl-redux/learn/lecture/13556476#overview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B63C1-62E5-4A84-A64B-898BCA07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74" y="2729041"/>
            <a:ext cx="4199851" cy="25013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F0853-97E7-4249-BD27-041C3BA5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2" y="2729041"/>
            <a:ext cx="378142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84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295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125 Create Layout Component</vt:lpstr>
      <vt:lpstr>125 Create Layout Component</vt:lpstr>
      <vt:lpstr>125 Create Layout Component</vt:lpstr>
      <vt:lpstr>125 Create Layout Component</vt:lpstr>
      <vt:lpstr>125 Create Layout Component</vt:lpstr>
      <vt:lpstr>125 Create Layout Component</vt:lpstr>
      <vt:lpstr>125 Create Layout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1177</cp:revision>
  <dcterms:created xsi:type="dcterms:W3CDTF">2018-09-28T16:40:41Z</dcterms:created>
  <dcterms:modified xsi:type="dcterms:W3CDTF">2020-07-04T05:21:21Z</dcterms:modified>
</cp:coreProperties>
</file>