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63" r:id="rId4"/>
    <p:sldId id="268" r:id="rId5"/>
    <p:sldId id="265" r:id="rId6"/>
    <p:sldId id="274" r:id="rId7"/>
    <p:sldId id="267" r:id="rId8"/>
    <p:sldId id="269" r:id="rId9"/>
    <p:sldId id="266" r:id="rId10"/>
    <p:sldId id="270" r:id="rId11"/>
    <p:sldId id="264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3" d="100"/>
          <a:sy n="83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484#not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484#not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48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484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48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484#not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react-the-complete-guide-incl-redux/learn/lecture/1355648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126 Implement Container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126.4 BurgerBuilder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245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B41F4F-7FA4-4BDB-90BF-17E1DA6A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8" y="2400171"/>
            <a:ext cx="4305300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126.4 BurgerBuilder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8819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BurgerBuilder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 Wrapper &lt;Aux&gt; and have two elements &lt;div&gt;…&lt;/div&gt; and &lt;div&gt;…&lt;/div&gt;.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https://www.udemy.com/course/react-the-complete-guide-incl-redux/learn/lecture/13556484#notes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328D4-C8E7-4E65-8A33-0D04E336EC79}"/>
              </a:ext>
            </a:extLst>
          </p:cNvPr>
          <p:cNvSpPr/>
          <p:nvPr/>
        </p:nvSpPr>
        <p:spPr>
          <a:xfrm>
            <a:off x="2003896" y="4020516"/>
            <a:ext cx="230425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CB6B7D-FC76-4347-A040-2CE9B4B23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667" y="2397018"/>
            <a:ext cx="3757288" cy="15086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2639C5A-6674-41BF-9399-18D7D8D35238}"/>
              </a:ext>
            </a:extLst>
          </p:cNvPr>
          <p:cNvSpPr/>
          <p:nvPr/>
        </p:nvSpPr>
        <p:spPr>
          <a:xfrm>
            <a:off x="6228184" y="3356992"/>
            <a:ext cx="12241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126.5 Layout.css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501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877B04-CF14-4F95-9DBA-3F48A5AA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0" y="2779334"/>
            <a:ext cx="2828925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126.5 Layout.css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3662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Layout CSS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Layout.css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Layout.js: import “./Layout.css”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className</a:t>
            </a:r>
            <a:r>
              <a:rPr lang="en-US" altLang="zh-TW" sz="1800" dirty="0">
                <a:solidFill>
                  <a:schemeClr val="tx1"/>
                </a:solidFill>
              </a:rPr>
              <a:t> = “Content”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https://www.udemy.com/course/react-the-complete-guide-incl-redux/learn/lecture/13556484#notes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ADC80-AB1B-4FF4-A3EA-0CA14F02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623" y="2768378"/>
            <a:ext cx="4886325" cy="3733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4771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126 Implement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Implement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already have the Layout.js as below.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https://www.udemy.com/course/react-the-complete-guide-incl-redux/learn/lecture/13556484#notes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A0CBD-09F4-403B-B351-B79395A64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332932"/>
            <a:ext cx="3991284" cy="14543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84289-009D-437A-A65B-7D0E56656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60" y="2309232"/>
            <a:ext cx="4220250" cy="31427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126 Implement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960440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Implement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implement the Container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https://www.udemy.com/course/react-the-complete-guide-incl-redux/learn/lecture/13556484#notes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E0DA0-E888-49D0-86B8-E52EE1D239E3}"/>
              </a:ext>
            </a:extLst>
          </p:cNvPr>
          <p:cNvSpPr/>
          <p:nvPr/>
        </p:nvSpPr>
        <p:spPr>
          <a:xfrm>
            <a:off x="453588" y="2426998"/>
            <a:ext cx="3786694" cy="2959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609D4-1E8C-4C91-AD46-421E78D71B15}"/>
              </a:ext>
            </a:extLst>
          </p:cNvPr>
          <p:cNvSpPr txBox="1"/>
          <p:nvPr/>
        </p:nvSpPr>
        <p:spPr>
          <a:xfrm>
            <a:off x="515663" y="242987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8D9EC-9222-45A2-B79E-F53551FC9520}"/>
              </a:ext>
            </a:extLst>
          </p:cNvPr>
          <p:cNvSpPr/>
          <p:nvPr/>
        </p:nvSpPr>
        <p:spPr>
          <a:xfrm>
            <a:off x="621267" y="2922892"/>
            <a:ext cx="3330983" cy="2192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14158-2962-4B90-B70A-F8EF2996A86C}"/>
              </a:ext>
            </a:extLst>
          </p:cNvPr>
          <p:cNvSpPr txBox="1"/>
          <p:nvPr/>
        </p:nvSpPr>
        <p:spPr>
          <a:xfrm>
            <a:off x="621267" y="2974901"/>
            <a:ext cx="308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319AA-6E43-490B-B965-28C43E3F93FF}"/>
              </a:ext>
            </a:extLst>
          </p:cNvPr>
          <p:cNvSpPr/>
          <p:nvPr/>
        </p:nvSpPr>
        <p:spPr>
          <a:xfrm>
            <a:off x="727720" y="4411637"/>
            <a:ext cx="2932264" cy="5543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143C4-5441-4479-B257-E55CD23D0B35}"/>
              </a:ext>
            </a:extLst>
          </p:cNvPr>
          <p:cNvSpPr txBox="1"/>
          <p:nvPr/>
        </p:nvSpPr>
        <p:spPr>
          <a:xfrm>
            <a:off x="783645" y="4487186"/>
            <a:ext cx="27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BurgerBuilder 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192440-B7B7-4E13-B539-7FC4CED63E19}"/>
              </a:ext>
            </a:extLst>
          </p:cNvPr>
          <p:cNvSpPr/>
          <p:nvPr/>
        </p:nvSpPr>
        <p:spPr>
          <a:xfrm>
            <a:off x="5128885" y="2563065"/>
            <a:ext cx="1229863" cy="3829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EEB22-B3EB-4F47-BF7A-3886805E0FE6}"/>
              </a:ext>
            </a:extLst>
          </p:cNvPr>
          <p:cNvSpPr txBox="1"/>
          <p:nvPr/>
        </p:nvSpPr>
        <p:spPr>
          <a:xfrm>
            <a:off x="5210417" y="26174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4E85F4-E3FE-461D-997B-8FA662234A0E}"/>
              </a:ext>
            </a:extLst>
          </p:cNvPr>
          <p:cNvSpPr/>
          <p:nvPr/>
        </p:nvSpPr>
        <p:spPr>
          <a:xfrm>
            <a:off x="4840854" y="2017230"/>
            <a:ext cx="3096344" cy="15738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BA5F4-28B9-44D0-AC2C-A549133B002F}"/>
              </a:ext>
            </a:extLst>
          </p:cNvPr>
          <p:cNvSpPr txBox="1"/>
          <p:nvPr/>
        </p:nvSpPr>
        <p:spPr>
          <a:xfrm>
            <a:off x="4869738" y="2101572"/>
            <a:ext cx="308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Layout.js: Layout Component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E66DB-FD67-4B4B-9A0D-140FE3F3B46D}"/>
              </a:ext>
            </a:extLst>
          </p:cNvPr>
          <p:cNvSpPr/>
          <p:nvPr/>
        </p:nvSpPr>
        <p:spPr>
          <a:xfrm>
            <a:off x="5139921" y="3044325"/>
            <a:ext cx="1229863" cy="3829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2BAC7-B483-4DE5-92AE-E01372618D9A}"/>
              </a:ext>
            </a:extLst>
          </p:cNvPr>
          <p:cNvSpPr txBox="1"/>
          <p:nvPr/>
        </p:nvSpPr>
        <p:spPr>
          <a:xfrm>
            <a:off x="5204725" y="307531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children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86AB6-28C9-4089-AA99-78F3114304FA}"/>
              </a:ext>
            </a:extLst>
          </p:cNvPr>
          <p:cNvSpPr/>
          <p:nvPr/>
        </p:nvSpPr>
        <p:spPr>
          <a:xfrm>
            <a:off x="5497838" y="4984824"/>
            <a:ext cx="2099344" cy="3829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ADE64-5E72-47C8-BDEE-25CC4FEACD19}"/>
              </a:ext>
            </a:extLst>
          </p:cNvPr>
          <p:cNvSpPr txBox="1"/>
          <p:nvPr/>
        </p:nvSpPr>
        <p:spPr>
          <a:xfrm>
            <a:off x="5579370" y="5039193"/>
            <a:ext cx="158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BEFFAB-B7A7-4CDA-AA85-E5FDAD46C4F9}"/>
              </a:ext>
            </a:extLst>
          </p:cNvPr>
          <p:cNvSpPr/>
          <p:nvPr/>
        </p:nvSpPr>
        <p:spPr>
          <a:xfrm>
            <a:off x="4898028" y="3810858"/>
            <a:ext cx="3096344" cy="2545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C3A15-5A9C-4E9B-847B-B279CAC1B4A5}"/>
              </a:ext>
            </a:extLst>
          </p:cNvPr>
          <p:cNvSpPr txBox="1"/>
          <p:nvPr/>
        </p:nvSpPr>
        <p:spPr>
          <a:xfrm>
            <a:off x="4907735" y="3931825"/>
            <a:ext cx="271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BurgerBuilder.js: BurgerBuilder Component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6ACA2-713A-4E5C-BC01-FEE6F6742650}"/>
              </a:ext>
            </a:extLst>
          </p:cNvPr>
          <p:cNvSpPr/>
          <p:nvPr/>
        </p:nvSpPr>
        <p:spPr>
          <a:xfrm>
            <a:off x="5508874" y="5466084"/>
            <a:ext cx="2088308" cy="3829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DC3B8B-7613-4648-95F3-8A5C852339CA}"/>
              </a:ext>
            </a:extLst>
          </p:cNvPr>
          <p:cNvSpPr txBox="1"/>
          <p:nvPr/>
        </p:nvSpPr>
        <p:spPr>
          <a:xfrm>
            <a:off x="5573678" y="5497072"/>
            <a:ext cx="173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Burger Control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A681E-DC3D-4046-BD74-E45578DA469C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flipH="1" flipV="1">
            <a:off x="3659984" y="4688816"/>
            <a:ext cx="1238044" cy="3947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29A340-3525-437B-A4C3-3041CCF751C3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3952250" y="2804156"/>
            <a:ext cx="888604" cy="12151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041F9C-FF68-41C4-B83D-FF22CCAEBD3F}"/>
              </a:ext>
            </a:extLst>
          </p:cNvPr>
          <p:cNvSpPr txBox="1"/>
          <p:nvPr/>
        </p:nvSpPr>
        <p:spPr>
          <a:xfrm>
            <a:off x="4998602" y="4561522"/>
            <a:ext cx="96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&lt;Aux&gt;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6A8410-4E4E-4E46-A881-F617C8175404}"/>
              </a:ext>
            </a:extLst>
          </p:cNvPr>
          <p:cNvSpPr txBox="1"/>
          <p:nvPr/>
        </p:nvSpPr>
        <p:spPr>
          <a:xfrm>
            <a:off x="4998602" y="5890099"/>
            <a:ext cx="96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&lt;/Aux&gt;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126.1 Layout and Container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606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126.1 Layout and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7616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Layout </a:t>
            </a:r>
            <a:r>
              <a:rPr lang="en-US" sz="1800" b="1" i="0">
                <a:solidFill>
                  <a:srgbClr val="29303B"/>
                </a:solidFill>
                <a:effectLst/>
              </a:rPr>
              <a:t>and Container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BurgerBuilder/BurgerBuilder.js, we do the class based component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change to functional component later.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‘</a:t>
            </a:r>
            <a:r>
              <a:rPr lang="en-US" altLang="zh-TW" sz="1800" dirty="0" err="1">
                <a:solidFill>
                  <a:schemeClr val="tx1"/>
                </a:solidFill>
              </a:rPr>
              <a:t>rce</a:t>
            </a:r>
            <a:r>
              <a:rPr lang="en-US" altLang="zh-TW" sz="1800" dirty="0">
                <a:solidFill>
                  <a:schemeClr val="tx1"/>
                </a:solidFill>
              </a:rPr>
              <a:t>’ (React Class Component for ES7).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to implement what to return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https://www.udemy.com/course/react-the-complete-guide-incl-redux/learn/lecture/13556484#notes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D45BB7-9BA6-44B2-BE5E-2DE1394E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79842"/>
            <a:ext cx="2295525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E4AE46-A090-4A76-9C2E-8DBFD095B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131" y="3282830"/>
            <a:ext cx="418147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328D4-C8E7-4E65-8A33-0D04E336EC79}"/>
              </a:ext>
            </a:extLst>
          </p:cNvPr>
          <p:cNvSpPr/>
          <p:nvPr/>
        </p:nvSpPr>
        <p:spPr>
          <a:xfrm>
            <a:off x="5071680" y="4725144"/>
            <a:ext cx="1660560" cy="6311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126.2 App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254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BB7E2D2-2ADB-4A6A-BAF3-D316CB56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79046"/>
            <a:ext cx="4599944" cy="36474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126.2 App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8819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App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App.js, put the &lt;Layout&gt; and then put &lt;BurgerBuilder /&gt; inside the &lt;Layout&gt;.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https://www.udemy.com/course/react-the-complete-guide-incl-redux/learn/lecture/13556484#notes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328D4-C8E7-4E65-8A33-0D04E336EC79}"/>
              </a:ext>
            </a:extLst>
          </p:cNvPr>
          <p:cNvSpPr/>
          <p:nvPr/>
        </p:nvSpPr>
        <p:spPr>
          <a:xfrm>
            <a:off x="1691680" y="4077072"/>
            <a:ext cx="2294647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22407B-DCD5-4E24-833E-C7E9C02EB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12" y="3880974"/>
            <a:ext cx="3757288" cy="15086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66CBE-7C8D-4F63-9882-45C846CFAC0E}"/>
              </a:ext>
            </a:extLst>
          </p:cNvPr>
          <p:cNvSpPr/>
          <p:nvPr/>
        </p:nvSpPr>
        <p:spPr>
          <a:xfrm>
            <a:off x="5868144" y="4653136"/>
            <a:ext cx="187220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126.3 Layout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35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126.3 Layout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8819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Layout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Put the container &lt;BurgerBuilder /&gt; inside the Layout.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https://www.udemy.com/course/react-the-complete-guide-incl-redux/learn/lecture/13556484#notes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154B5-B26D-4A4D-8049-6E927BD8F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4" y="2417328"/>
            <a:ext cx="3673451" cy="26850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5DACDD-B820-4F74-AFAA-75745CAC1146}"/>
              </a:ext>
            </a:extLst>
          </p:cNvPr>
          <p:cNvSpPr/>
          <p:nvPr/>
        </p:nvSpPr>
        <p:spPr>
          <a:xfrm>
            <a:off x="1412215" y="3476732"/>
            <a:ext cx="2761949" cy="8883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F77929-2E4F-4F63-A42A-8BEF087AF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667" y="2397018"/>
            <a:ext cx="3757288" cy="15086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10484D-4BA5-49A1-B16F-5DF15E787254}"/>
              </a:ext>
            </a:extLst>
          </p:cNvPr>
          <p:cNvSpPr/>
          <p:nvPr/>
        </p:nvSpPr>
        <p:spPr>
          <a:xfrm>
            <a:off x="5724129" y="3191549"/>
            <a:ext cx="2376264" cy="7140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383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126 Implement Container</vt:lpstr>
      <vt:lpstr>126 Implement Container</vt:lpstr>
      <vt:lpstr>126 Implement Container</vt:lpstr>
      <vt:lpstr>126.1 Layout and Container</vt:lpstr>
      <vt:lpstr>126.1 Layout and Container</vt:lpstr>
      <vt:lpstr>126.2 App Component</vt:lpstr>
      <vt:lpstr>126.2 App Component</vt:lpstr>
      <vt:lpstr>126.3 Layout Component</vt:lpstr>
      <vt:lpstr>126.3 Layout Component</vt:lpstr>
      <vt:lpstr>126.4 BurgerBuilder Component</vt:lpstr>
      <vt:lpstr>126.4 BurgerBuilder Component</vt:lpstr>
      <vt:lpstr>126.5 Layout.css</vt:lpstr>
      <vt:lpstr>126.5 Layout.css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1210</cp:revision>
  <dcterms:created xsi:type="dcterms:W3CDTF">2018-09-28T16:40:41Z</dcterms:created>
  <dcterms:modified xsi:type="dcterms:W3CDTF">2020-07-04T20:20:47Z</dcterms:modified>
</cp:coreProperties>
</file>