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68" r:id="rId4"/>
    <p:sldId id="265" r:id="rId5"/>
    <p:sldId id="272" r:id="rId6"/>
    <p:sldId id="273" r:id="rId7"/>
    <p:sldId id="274" r:id="rId8"/>
    <p:sldId id="275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1" d="100"/>
          <a:sy n="91" d="100"/>
        </p:scale>
        <p:origin x="63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109012#not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8109012#no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react-the-complete-guide-incl-redux/learn/lecture/8109012#note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react-the-complete-guide-incl-redux/learn/lecture/8109012#note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react-the-complete-guide-incl-redux/learn/lecture/8109012#note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127 Dynamic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127 Dynamic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Dynamic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already have the Layout of Burger Builder.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https://www.udemy.com/course/react-the-complete-guide-incl-redux/learn/lecture/8109012#notes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D18726-DE63-4F15-83AB-46BCDE508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2366962"/>
            <a:ext cx="4762500" cy="2124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91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127.1 Create Burger Folder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606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0388556-2615-4689-9FF8-445CF27C3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194171"/>
            <a:ext cx="2038350" cy="2724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127.1 Create Burger Folder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17616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Create Burger Folder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have to keep the folder structure.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In the components folder, we create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Burger/Burger.js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Burger/Ingredient/Ingredients.js, BurgerIngredient.css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https://www.udemy.com/course/react-the-complete-guide-incl-redux/learn/lecture/8109012#notes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0328D4-C8E7-4E65-8A33-0D04E336EC79}"/>
              </a:ext>
            </a:extLst>
          </p:cNvPr>
          <p:cNvSpPr/>
          <p:nvPr/>
        </p:nvSpPr>
        <p:spPr>
          <a:xfrm>
            <a:off x="2528647" y="3860910"/>
            <a:ext cx="1660560" cy="10802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5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127.1 Create Burger Folder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4536504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Create Burger Folder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Add Burger Ingredient Style: BurgerIngredient.css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https://www.udemy.com/course/react-the-complete-guide-incl-redux/learn/lecture/8109012#notes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A18620-B47A-4945-81DC-0C4858759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239" y="1314090"/>
            <a:ext cx="3742594" cy="5229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8752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127.2 Create Burger Ingredient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720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127.2 Create Burger Ingredient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4536504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Create Burger Ingredient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Type ‘</a:t>
            </a:r>
            <a:r>
              <a:rPr lang="en-US" altLang="zh-TW" sz="1800" dirty="0" err="1">
                <a:solidFill>
                  <a:schemeClr val="tx1"/>
                </a:solidFill>
              </a:rPr>
              <a:t>rfc</a:t>
            </a:r>
            <a:r>
              <a:rPr lang="en-US" altLang="zh-TW" sz="1800" dirty="0">
                <a:solidFill>
                  <a:schemeClr val="tx1"/>
                </a:solidFill>
              </a:rPr>
              <a:t>’ (React Functional Component) Create </a:t>
            </a:r>
            <a:r>
              <a:rPr lang="en-US" altLang="zh-TW" sz="1800" dirty="0" err="1">
                <a:solidFill>
                  <a:schemeClr val="tx1"/>
                </a:solidFill>
              </a:rPr>
              <a:t>BurgerIngredient</a:t>
            </a:r>
            <a:r>
              <a:rPr lang="en-US" altLang="zh-TW" sz="1800" dirty="0">
                <a:solidFill>
                  <a:schemeClr val="tx1"/>
                </a:solidFill>
              </a:rPr>
              <a:t> Component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https://www.udemy.com/course/react-the-complete-guide-incl-redux/learn/lecture/8109012#notes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27FCE-1E1A-489D-99D6-F56CC3D23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391" y="1340768"/>
            <a:ext cx="3238500" cy="2533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6498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127.2 Create Burger Ingredient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3923129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29303B"/>
                </a:solidFill>
                <a:effectLst/>
              </a:rPr>
              <a:t>Create Burger Ingredient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Add the code to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switch (</a:t>
            </a:r>
            <a:r>
              <a:rPr lang="en-US" altLang="zh-TW" sz="1800" dirty="0" err="1">
                <a:solidFill>
                  <a:schemeClr val="tx1"/>
                </a:solidFill>
              </a:rPr>
              <a:t>props.type</a:t>
            </a:r>
            <a:r>
              <a:rPr lang="en-US" altLang="zh-TW" sz="1800" dirty="0">
                <a:solidFill>
                  <a:schemeClr val="tx1"/>
                </a:solidFill>
              </a:rPr>
              <a:t>) 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set ingredient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https://www.udemy.com/course/react-the-complete-guide-incl-redux/learn/lecture/8109012#notes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FBBFE5-19C2-42F2-94BD-228DB649C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673" y="1340768"/>
            <a:ext cx="4719791" cy="582757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9564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3711</TotalTime>
  <Words>237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127 Dynamic Component</vt:lpstr>
      <vt:lpstr>127 Dynamic Component</vt:lpstr>
      <vt:lpstr>127.1 Create Burger Folder</vt:lpstr>
      <vt:lpstr>127.1 Create Burger Folder</vt:lpstr>
      <vt:lpstr>127.1 Create Burger Folder</vt:lpstr>
      <vt:lpstr>127.2 Create Burger Ingredient</vt:lpstr>
      <vt:lpstr>127.2 Create Burger Ingredient</vt:lpstr>
      <vt:lpstr>127.2 Create Burger Ingredient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1226</cp:revision>
  <dcterms:created xsi:type="dcterms:W3CDTF">2018-09-28T16:40:41Z</dcterms:created>
  <dcterms:modified xsi:type="dcterms:W3CDTF">2020-07-05T00:17:11Z</dcterms:modified>
</cp:coreProperties>
</file>