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48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128 Prop Type Validation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128 Prop Type Validation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4320480" cy="341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Prop Type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install --save prop-types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Import </a:t>
            </a:r>
            <a:r>
              <a:rPr lang="en-US" altLang="zh-TW" sz="1800" dirty="0" err="1">
                <a:solidFill>
                  <a:schemeClr val="tx1"/>
                </a:solidFill>
              </a:rPr>
              <a:t>PropTypes</a:t>
            </a:r>
            <a:r>
              <a:rPr lang="en-US" altLang="zh-TW" sz="1800" dirty="0">
                <a:solidFill>
                  <a:schemeClr val="tx1"/>
                </a:solidFill>
              </a:rPr>
              <a:t> from ‘prop-types’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Change the functional component to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 the </a:t>
            </a:r>
            <a:r>
              <a:rPr lang="en-US" altLang="zh-TW" sz="1800" dirty="0" err="1">
                <a:solidFill>
                  <a:schemeClr val="tx1"/>
                </a:solidFill>
              </a:rPr>
              <a:t>PropTypes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&gt; import </a:t>
            </a:r>
            <a:r>
              <a:rPr lang="en-US" altLang="zh-TW" sz="1800" dirty="0">
                <a:solidFill>
                  <a:schemeClr val="tx1"/>
                </a:solidFill>
              </a:rPr>
              <a:t>classes from “…”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need the </a:t>
            </a:r>
            <a:r>
              <a:rPr lang="en-US" altLang="zh-TW" sz="1800" dirty="0" err="1">
                <a:solidFill>
                  <a:schemeClr val="tx1"/>
                </a:solidFill>
              </a:rPr>
              <a:t>css</a:t>
            </a:r>
            <a:r>
              <a:rPr lang="en-US" altLang="zh-TW" sz="1800" dirty="0">
                <a:solidFill>
                  <a:schemeClr val="tx1"/>
                </a:solidFill>
              </a:rPr>
              <a:t>-loader and style-loader in the </a:t>
            </a:r>
            <a:r>
              <a:rPr lang="en-US" altLang="zh-TW" sz="1800" dirty="0" err="1">
                <a:solidFill>
                  <a:schemeClr val="tx1"/>
                </a:solidFill>
              </a:rPr>
              <a:t>package.json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https://www.udemy.com/course/react-the-complete-guide-incl-redux/learn/lecture/13556488#notes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F0A02-1CEA-4937-9B17-FAA6E758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18" y="1236672"/>
            <a:ext cx="3955882" cy="53718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86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128 Prop Type Validation</vt:lpstr>
      <vt:lpstr>128 Prop Type Validation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1237</cp:revision>
  <dcterms:created xsi:type="dcterms:W3CDTF">2018-09-28T16:40:41Z</dcterms:created>
  <dcterms:modified xsi:type="dcterms:W3CDTF">2020-07-05T03:33:45Z</dcterms:modified>
</cp:coreProperties>
</file>