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6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0901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09016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16#notes" TargetMode="External"/><Relationship Id="rId2" Type="http://schemas.openxmlformats.org/officeDocument/2006/relationships/hyperlink" Target="https://stackoverflow.com/questions/53572200/react-css-class-name-import-not-work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129 Burger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129 Burger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208912" cy="111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Burger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install --save prop-types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</a:rPr>
              <a:t>rfc</a:t>
            </a:r>
            <a:r>
              <a:rPr lang="en-US" altLang="zh-TW" sz="1800" dirty="0">
                <a:solidFill>
                  <a:schemeClr val="tx1"/>
                </a:solidFill>
              </a:rPr>
              <a:t>” (React Functional Component)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https://www.udemy.com/course/react-the-complete-guide-incl-redux/learn/lecture/8109016#notes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F265-141A-4A04-ADF0-BA497D6B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2708920"/>
            <a:ext cx="329565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129 Burger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208912" cy="89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Burger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user scroll the window size, set Burger component for smaller than window size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https://www.udemy.com/course/react-the-complete-guide-incl-redux/learn/lecture/8109016#notes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EF2C9-B4FF-4151-830F-BD39352B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06208"/>
            <a:ext cx="4096693" cy="4467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CE7473-AA12-4D49-81E8-CBBE38F067A5}"/>
              </a:ext>
            </a:extLst>
          </p:cNvPr>
          <p:cNvSpPr/>
          <p:nvPr/>
        </p:nvSpPr>
        <p:spPr>
          <a:xfrm>
            <a:off x="6228184" y="2852936"/>
            <a:ext cx="2664296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30040-A0FD-4D12-973F-949593A102DB}"/>
              </a:ext>
            </a:extLst>
          </p:cNvPr>
          <p:cNvSpPr/>
          <p:nvPr/>
        </p:nvSpPr>
        <p:spPr>
          <a:xfrm>
            <a:off x="7020272" y="3428999"/>
            <a:ext cx="1296144" cy="8640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05D7DD-7AE9-404C-B43F-69CE3C8BAEF3}"/>
              </a:ext>
            </a:extLst>
          </p:cNvPr>
          <p:cNvCxnSpPr>
            <a:cxnSpLocks/>
          </p:cNvCxnSpPr>
          <p:nvPr/>
        </p:nvCxnSpPr>
        <p:spPr>
          <a:xfrm>
            <a:off x="6228184" y="2636912"/>
            <a:ext cx="261447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1D3100-BB3F-48A5-A88B-D454DB3241F8}"/>
              </a:ext>
            </a:extLst>
          </p:cNvPr>
          <p:cNvSpPr txBox="1"/>
          <p:nvPr/>
        </p:nvSpPr>
        <p:spPr>
          <a:xfrm>
            <a:off x="6876256" y="2195573"/>
            <a:ext cx="12241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 x 400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FDB387-F752-4CBD-83D9-9AD5C7960CC9}"/>
              </a:ext>
            </a:extLst>
          </p:cNvPr>
          <p:cNvCxnSpPr>
            <a:cxnSpLocks/>
          </p:cNvCxnSpPr>
          <p:nvPr/>
        </p:nvCxnSpPr>
        <p:spPr>
          <a:xfrm>
            <a:off x="6012160" y="2852936"/>
            <a:ext cx="0" cy="165618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107962-FD63-441B-8607-2D632843FFA0}"/>
              </a:ext>
            </a:extLst>
          </p:cNvPr>
          <p:cNvCxnSpPr>
            <a:cxnSpLocks/>
          </p:cNvCxnSpPr>
          <p:nvPr/>
        </p:nvCxnSpPr>
        <p:spPr>
          <a:xfrm>
            <a:off x="6977714" y="3284984"/>
            <a:ext cx="1338702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6B97E9-6E28-4B94-A774-E8520E779AC5}"/>
              </a:ext>
            </a:extLst>
          </p:cNvPr>
          <p:cNvSpPr txBox="1"/>
          <p:nvPr/>
        </p:nvSpPr>
        <p:spPr>
          <a:xfrm>
            <a:off x="7092280" y="2867439"/>
            <a:ext cx="12241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350 x 300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BBCF3-3908-4458-A98B-4BA666D2F730}"/>
              </a:ext>
            </a:extLst>
          </p:cNvPr>
          <p:cNvCxnSpPr>
            <a:cxnSpLocks/>
          </p:cNvCxnSpPr>
          <p:nvPr/>
        </p:nvCxnSpPr>
        <p:spPr>
          <a:xfrm>
            <a:off x="6876256" y="3428999"/>
            <a:ext cx="0" cy="864093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129 Burger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208912" cy="197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Burger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https://stackoverflow.com/questions/53572200/react-css-class-name-import-not-working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install --save eject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install --save style-loader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install --save </a:t>
            </a:r>
            <a:r>
              <a:rPr lang="en-US" altLang="zh-TW" sz="1800" dirty="0" err="1">
                <a:solidFill>
                  <a:schemeClr val="tx1"/>
                </a:solidFill>
              </a:rPr>
              <a:t>css</a:t>
            </a:r>
            <a:r>
              <a:rPr lang="en-US" altLang="zh-TW" sz="1800" dirty="0">
                <a:solidFill>
                  <a:schemeClr val="tx1"/>
                </a:solidFill>
              </a:rPr>
              <a:t>-loader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https://www.udemy.com/course/react-the-complete-guide-incl-redux/learn/lecture/8109016#notes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7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157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129 Burger Component</vt:lpstr>
      <vt:lpstr>129 Burger Component</vt:lpstr>
      <vt:lpstr>129 Burger Component</vt:lpstr>
      <vt:lpstr>129 Burger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1243</cp:revision>
  <dcterms:created xsi:type="dcterms:W3CDTF">2018-09-28T16:40:41Z</dcterms:created>
  <dcterms:modified xsi:type="dcterms:W3CDTF">2020-07-05T01:48:43Z</dcterms:modified>
</cp:coreProperties>
</file>