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1" r:id="rId3"/>
    <p:sldId id="272" r:id="rId4"/>
    <p:sldId id="273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1" d="100"/>
          <a:sy n="91" d="100"/>
        </p:scale>
        <p:origin x="63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109022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react-the-complete-guide-incl-redux/learn/lecture/8109022#note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react-the-complete-guide-incl-redux/learn/lecture/8109022#not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132 Build Control Button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132 Build Control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36671"/>
            <a:ext cx="8208912" cy="13510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Build Control Button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Create </a:t>
            </a:r>
            <a:r>
              <a:rPr lang="en-US" altLang="zh-TW" sz="1800" dirty="0" err="1">
                <a:solidFill>
                  <a:schemeClr val="tx1"/>
                </a:solidFill>
              </a:rPr>
              <a:t>BuildControls</a:t>
            </a:r>
            <a:r>
              <a:rPr lang="en-US" altLang="zh-TW" sz="1800" dirty="0">
                <a:solidFill>
                  <a:schemeClr val="tx1"/>
                </a:solidFill>
              </a:rPr>
              <a:t>/BuildControls.js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Create </a:t>
            </a:r>
            <a:r>
              <a:rPr lang="en-US" altLang="zh-TW" sz="1800" dirty="0" err="1">
                <a:solidFill>
                  <a:schemeClr val="tx1"/>
                </a:solidFill>
              </a:rPr>
              <a:t>BuildControls</a:t>
            </a:r>
            <a:r>
              <a:rPr lang="en-US" altLang="zh-TW" sz="1800" dirty="0">
                <a:solidFill>
                  <a:schemeClr val="tx1"/>
                </a:solidFill>
              </a:rPr>
              <a:t>/</a:t>
            </a:r>
            <a:r>
              <a:rPr lang="en-US" altLang="zh-TW" sz="1800" dirty="0" err="1">
                <a:solidFill>
                  <a:schemeClr val="tx1"/>
                </a:solidFill>
              </a:rPr>
              <a:t>BuildControl</a:t>
            </a:r>
            <a:r>
              <a:rPr lang="en-US" altLang="zh-TW" sz="1800" dirty="0">
                <a:solidFill>
                  <a:schemeClr val="tx1"/>
                </a:solidFill>
              </a:rPr>
              <a:t>/BuildControl.js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Type ‘</a:t>
            </a:r>
            <a:r>
              <a:rPr lang="en-US" altLang="zh-TW" sz="1800" dirty="0" err="1">
                <a:solidFill>
                  <a:schemeClr val="tx1"/>
                </a:solidFill>
              </a:rPr>
              <a:t>rfc</a:t>
            </a:r>
            <a:r>
              <a:rPr lang="en-US" altLang="zh-TW" sz="1800" dirty="0">
                <a:solidFill>
                  <a:schemeClr val="tx1"/>
                </a:solidFill>
              </a:rPr>
              <a:t>’ (React Functional Component).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https://www.udemy.com/course/react-the-complete-guide-incl-redux/learn/lecture/8109022#notes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134CDB-A1E2-4366-BA58-E3909276E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661067"/>
            <a:ext cx="2905125" cy="2609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132 Build Control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36672"/>
            <a:ext cx="8136904" cy="75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Build Control Button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Add BuildControl.js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https://www.udemy.com/course/react-the-complete-guide-incl-redux/learn/lecture/8109022#notes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3FB0BA-DC42-41F7-A38E-48E392749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188210"/>
            <a:ext cx="5276850" cy="3143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6049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132 Build Control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36672"/>
            <a:ext cx="4608512" cy="75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Build Control Button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Add BuildControl.css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https://www.udemy.com/course/react-the-complete-guide-incl-redux/learn/lecture/8109022#notes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685D37-39CD-4200-9ADE-DDEC28C45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399" y="1163320"/>
            <a:ext cx="3500103" cy="551723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7103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3806</TotalTime>
  <Words>130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132 Build Control Button</vt:lpstr>
      <vt:lpstr>132 Build Control Button</vt:lpstr>
      <vt:lpstr>132 Build Control Button</vt:lpstr>
      <vt:lpstr>132 Build Control Button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1253</cp:revision>
  <dcterms:created xsi:type="dcterms:W3CDTF">2018-09-28T16:40:41Z</dcterms:created>
  <dcterms:modified xsi:type="dcterms:W3CDTF">2020-07-05T06:03:35Z</dcterms:modified>
</cp:coreProperties>
</file>