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09022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133 Output Control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133 Output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8208912" cy="68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Output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App.js, &lt;</a:t>
            </a:r>
            <a:r>
              <a:rPr lang="en-US" altLang="zh-TW" sz="1800" dirty="0" err="1">
                <a:solidFill>
                  <a:schemeClr val="tx1"/>
                </a:solidFill>
              </a:rPr>
              <a:t>BurgerBuilder</a:t>
            </a:r>
            <a:r>
              <a:rPr lang="en-US" altLang="zh-TW" sz="1800" dirty="0">
                <a:solidFill>
                  <a:schemeClr val="tx1"/>
                </a:solidFill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2A42B-B33D-436C-80A2-0AE5FC17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43" y="2173839"/>
            <a:ext cx="4842357" cy="34289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133 Output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136904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Output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BurgerBuilder.js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7CE8B-FAFD-467B-847F-204DE2F8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21593"/>
            <a:ext cx="5329550" cy="50347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04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133 Output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363272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Output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BuildControls.js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E5507-BF6D-4EDB-B6AD-53497BA8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62572"/>
            <a:ext cx="5724525" cy="4581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10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133 Output Control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363272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Output Control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BuildControl.js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922D8-909F-4DBA-B5C2-D8C6588B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29167"/>
            <a:ext cx="535305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938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133.1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09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133.1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4896544" cy="68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</a:t>
            </a:r>
            <a:r>
              <a:rPr lang="en-US" sz="1800" b="1" dirty="0" err="1">
                <a:solidFill>
                  <a:srgbClr val="29303B"/>
                </a:solidFill>
              </a:rPr>
              <a:t>npm</a:t>
            </a:r>
            <a:r>
              <a:rPr lang="en-US" sz="1800" b="1" dirty="0">
                <a:solidFill>
                  <a:srgbClr val="29303B"/>
                </a:solidFill>
              </a:rPr>
              <a:t> start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https://www.udemy.com/course/react-the-complete-guide-incl-redux/learn/lecture/8109022#notes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F03F2-90C9-413A-B813-E91F0C3F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93" y="1253820"/>
            <a:ext cx="3238679" cy="51468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55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178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133 Output Control Button</vt:lpstr>
      <vt:lpstr>133 Output Control Button</vt:lpstr>
      <vt:lpstr>133 Output Control Button</vt:lpstr>
      <vt:lpstr>133 Output Control Button</vt:lpstr>
      <vt:lpstr>133 Output Control Button</vt:lpstr>
      <vt:lpstr>133.1 Verify</vt:lpstr>
      <vt:lpstr>133.1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1262</cp:revision>
  <dcterms:created xsi:type="dcterms:W3CDTF">2018-09-28T16:40:41Z</dcterms:created>
  <dcterms:modified xsi:type="dcterms:W3CDTF">2020-07-05T06:23:52Z</dcterms:modified>
</cp:coreProperties>
</file>