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77" r:id="rId4"/>
    <p:sldId id="279" r:id="rId5"/>
    <p:sldId id="275" r:id="rId6"/>
    <p:sldId id="276" r:id="rId7"/>
    <p:sldId id="280" r:id="rId8"/>
    <p:sldId id="281" r:id="rId9"/>
    <p:sldId id="278" r:id="rId10"/>
    <p:sldId id="273" r:id="rId11"/>
    <p:sldId id="274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1" d="100"/>
          <a:sy n="91" d="100"/>
        </p:scale>
        <p:origin x="63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react-the-complete-guide-incl-redux/learn/lecture/8109028#notes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09028#note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8109028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109028#note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09028#not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demy.com/course/react-the-complete-guide-incl-redux/learn/lecture/8109028#note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09028#not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134 </a:t>
            </a:r>
            <a:r>
              <a:rPr lang="en-US" altLang="zh-TW" sz="4800" b="1">
                <a:solidFill>
                  <a:srgbClr val="FFFF00"/>
                </a:solidFill>
              </a:rPr>
              <a:t>Connect State Button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>
                <a:solidFill>
                  <a:srgbClr val="FFFF00"/>
                </a:solidFill>
              </a:rPr>
              <a:t>134.3 </a:t>
            </a:r>
            <a:r>
              <a:rPr lang="en-US" altLang="zh-TW" sz="4400" b="1" dirty="0">
                <a:solidFill>
                  <a:srgbClr val="FFFF00"/>
                </a:solidFill>
              </a:rPr>
              <a:t>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36671"/>
            <a:ext cx="3887631" cy="10402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Verify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</a:rPr>
              <a:t>npm</a:t>
            </a:r>
            <a:r>
              <a:rPr lang="en-US" altLang="zh-TW" sz="1800" dirty="0">
                <a:solidFill>
                  <a:schemeClr val="tx1"/>
                </a:solidFill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“More” to add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https://www.udemy.com/course/react-the-complete-guide-incl-redux/learn/lecture/8109028#notes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2B34BD-F6F6-462F-B134-8431C609B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39055"/>
            <a:ext cx="3960440" cy="518977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CC80D49-54F8-4B94-B350-876CCA7347E9}"/>
              </a:ext>
            </a:extLst>
          </p:cNvPr>
          <p:cNvSpPr/>
          <p:nvPr/>
        </p:nvSpPr>
        <p:spPr>
          <a:xfrm>
            <a:off x="6876256" y="4941168"/>
            <a:ext cx="64807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28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99CB87-DC1D-473A-8649-CC16A0715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236671"/>
            <a:ext cx="4146748" cy="544522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134.3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36671"/>
            <a:ext cx="3887631" cy="10402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Verify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</a:rPr>
              <a:t>npm</a:t>
            </a:r>
            <a:r>
              <a:rPr lang="en-US" altLang="zh-TW" sz="1800" dirty="0">
                <a:solidFill>
                  <a:schemeClr val="tx1"/>
                </a:solidFill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“More” to add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https://www.udemy.com/course/react-the-complete-guide-incl-redux/learn/lecture/8109028#notes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0D49-54F8-4B94-B350-876CCA7347E9}"/>
              </a:ext>
            </a:extLst>
          </p:cNvPr>
          <p:cNvSpPr/>
          <p:nvPr/>
        </p:nvSpPr>
        <p:spPr>
          <a:xfrm>
            <a:off x="6804248" y="5157192"/>
            <a:ext cx="720080" cy="13681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53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134 Connect State </a:t>
            </a:r>
            <a:r>
              <a:rPr lang="en-US" altLang="zh-TW" b="1" dirty="0">
                <a:solidFill>
                  <a:srgbClr val="FFFF00"/>
                </a:solidFill>
              </a:rPr>
              <a:t>and </a:t>
            </a:r>
            <a:r>
              <a:rPr lang="en-US" altLang="zh-TW" sz="4400" b="1" dirty="0">
                <a:solidFill>
                  <a:srgbClr val="FFFF00"/>
                </a:solidFill>
              </a:rPr>
              <a:t>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1"/>
            <a:ext cx="8208912" cy="7200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Connect </a:t>
            </a:r>
            <a:r>
              <a:rPr lang="en-US" sz="1800" b="1" dirty="0">
                <a:solidFill>
                  <a:srgbClr val="29303B"/>
                </a:solidFill>
              </a:rPr>
              <a:t>State and 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Button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connects the state for each ingredient buttons.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https://www.udemy.com/course/react-the-complete-guide-incl-redux/learn/lecture/8109028#notes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134 Burger Builder Container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36671"/>
            <a:ext cx="4320480" cy="39205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Burger Builder Container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Passed in ingredients for Build Controls</a:t>
            </a:r>
            <a:endParaRPr lang="en-US" sz="1800" b="1" i="0" dirty="0">
              <a:solidFill>
                <a:srgbClr val="29303B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state = { ingredients: {salad: 0, bacon: 0, cheese:0, meat: 0}, </a:t>
            </a:r>
            <a:r>
              <a:rPr lang="en-US" altLang="zh-TW" sz="1800" dirty="0" err="1">
                <a:solidFill>
                  <a:schemeClr val="tx1"/>
                </a:solidFill>
              </a:rPr>
              <a:t>totalPrice</a:t>
            </a:r>
            <a:r>
              <a:rPr lang="en-US" altLang="zh-TW" sz="1800" dirty="0">
                <a:solidFill>
                  <a:schemeClr val="tx1"/>
                </a:solidFill>
              </a:rPr>
              <a:t>: 4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Note: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Dictionary is an associated array.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index is used to access the array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Ingredients[salad] =&gt; 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Ingredients[bacon] =&gt; 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Pass Handler to &lt;</a:t>
            </a:r>
            <a:r>
              <a:rPr lang="en-US" altLang="zh-TW" sz="1800" dirty="0" err="1">
                <a:solidFill>
                  <a:schemeClr val="tx1"/>
                </a:solidFill>
              </a:rPr>
              <a:t>BuildConrtols</a:t>
            </a:r>
            <a:r>
              <a:rPr lang="en-US" altLang="zh-TW" sz="1800" dirty="0">
                <a:solidFill>
                  <a:schemeClr val="tx1"/>
                </a:solidFill>
              </a:rPr>
              <a:t> Handler /&gt;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https://www.udemy.com/course/react-the-complete-guide-incl-redux/learn/lecture/8109028#notes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9599A7-C227-45CA-AAE9-DCA286F75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088784"/>
            <a:ext cx="3960440" cy="567181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E305617-814E-4669-877A-DBAA98561382}"/>
              </a:ext>
            </a:extLst>
          </p:cNvPr>
          <p:cNvSpPr/>
          <p:nvPr/>
        </p:nvSpPr>
        <p:spPr>
          <a:xfrm>
            <a:off x="5364088" y="2636912"/>
            <a:ext cx="1080120" cy="108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CF526B-C38B-4CA7-9772-5151899EC3C9}"/>
              </a:ext>
            </a:extLst>
          </p:cNvPr>
          <p:cNvSpPr/>
          <p:nvPr/>
        </p:nvSpPr>
        <p:spPr>
          <a:xfrm>
            <a:off x="5933036" y="6071367"/>
            <a:ext cx="2580964" cy="2849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7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134.1 Ingredient Control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905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4DCA5C-4199-4E70-B4D2-581B9FEB9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610" y="1236671"/>
            <a:ext cx="5294862" cy="494187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134.1 Ingredient Control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36671"/>
            <a:ext cx="3024336" cy="28404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Ingredient Control</a:t>
            </a:r>
            <a:endParaRPr lang="en-US" sz="1800" b="1" i="0" dirty="0">
              <a:solidFill>
                <a:srgbClr val="29303B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Build Controls: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Array controls define label and type.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Use map to loop through all the array elements.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Pass individual Ingredient and type (salad, bacon, cheese, meat).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https://www.udemy.com/course/react-the-complete-guide-incl-redux/learn/lecture/8109028#notes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CF526B-C38B-4CA7-9772-5151899EC3C9}"/>
              </a:ext>
            </a:extLst>
          </p:cNvPr>
          <p:cNvSpPr/>
          <p:nvPr/>
        </p:nvSpPr>
        <p:spPr>
          <a:xfrm>
            <a:off x="4067944" y="2371888"/>
            <a:ext cx="2880320" cy="1057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D2B2EC-50C1-42E0-9A6E-EC20AFC966E4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3347864" y="2656872"/>
            <a:ext cx="720080" cy="2435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8751B88-D41F-4931-975D-7C41627398AB}"/>
              </a:ext>
            </a:extLst>
          </p:cNvPr>
          <p:cNvSpPr/>
          <p:nvPr/>
        </p:nvSpPr>
        <p:spPr>
          <a:xfrm>
            <a:off x="4932040" y="4035661"/>
            <a:ext cx="720080" cy="2574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DC555E-1E28-43FA-AE27-906EA617A050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flipH="1">
            <a:off x="5292080" y="3429000"/>
            <a:ext cx="216024" cy="6066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FF3646D-8C4F-466A-837D-B54A7E1B4FA6}"/>
              </a:ext>
            </a:extLst>
          </p:cNvPr>
          <p:cNvSpPr/>
          <p:nvPr/>
        </p:nvSpPr>
        <p:spPr>
          <a:xfrm>
            <a:off x="7966720" y="4725144"/>
            <a:ext cx="720080" cy="2574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046F29-67B4-47B7-9EED-DCC0F05A6175}"/>
              </a:ext>
            </a:extLst>
          </p:cNvPr>
          <p:cNvCxnSpPr>
            <a:cxnSpLocks/>
            <a:stCxn id="18" idx="3"/>
            <a:endCxn id="23" idx="0"/>
          </p:cNvCxnSpPr>
          <p:nvPr/>
        </p:nvCxnSpPr>
        <p:spPr>
          <a:xfrm>
            <a:off x="5652120" y="4164379"/>
            <a:ext cx="2674640" cy="5607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90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D7E0C95-B3C9-437F-B4A8-EFD6ADA40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3675095"/>
            <a:ext cx="4392488" cy="194623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10A3AB-1512-470F-B91B-A9F3D1A3C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328511"/>
            <a:ext cx="3582090" cy="475397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134.1 Ingredient Control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36671"/>
            <a:ext cx="4176464" cy="19042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Ingredient Control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Build Controls: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Map is used to display individual ingredient component: Salad component, Bacon component, Cheese component, Meat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https://www.udemy.com/course/react-the-complete-guide-incl-redux/learn/lecture/8109028#notes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CF526B-C38B-4CA7-9772-5151899EC3C9}"/>
              </a:ext>
            </a:extLst>
          </p:cNvPr>
          <p:cNvSpPr/>
          <p:nvPr/>
        </p:nvSpPr>
        <p:spPr>
          <a:xfrm>
            <a:off x="5724128" y="4718203"/>
            <a:ext cx="2088232" cy="12325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6E8F09-4262-42C6-91AA-B8A1628F2DCA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2411760" y="3140968"/>
            <a:ext cx="144016" cy="10081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23303EC-5C4E-4EFB-BB21-AD8FC953C776}"/>
              </a:ext>
            </a:extLst>
          </p:cNvPr>
          <p:cNvSpPr/>
          <p:nvPr/>
        </p:nvSpPr>
        <p:spPr>
          <a:xfrm>
            <a:off x="2411760" y="4700054"/>
            <a:ext cx="1368152" cy="2533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1D802E-066C-4ECC-9FF8-E4A3EAE54AD5}"/>
              </a:ext>
            </a:extLst>
          </p:cNvPr>
          <p:cNvSpPr/>
          <p:nvPr/>
        </p:nvSpPr>
        <p:spPr>
          <a:xfrm>
            <a:off x="1043608" y="4149080"/>
            <a:ext cx="3024336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88D754-736F-4D5C-9259-5A3D71C0C561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>
            <a:off x="4067944" y="4617132"/>
            <a:ext cx="1656184" cy="7173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233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134.2 Ingredient Button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5342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8FE6C7C-7406-4681-9E01-171002A0F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11117"/>
            <a:ext cx="6638925" cy="31432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134.2 Ingredient 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36672"/>
            <a:ext cx="8363272" cy="60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Ingredient Button</a:t>
            </a:r>
            <a:endParaRPr lang="en-US" sz="1800" b="1" i="0" dirty="0">
              <a:solidFill>
                <a:srgbClr val="29303B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Button connect with assigned in Handler with </a:t>
            </a:r>
            <a:r>
              <a:rPr lang="en-US" altLang="zh-TW" sz="1800" dirty="0" err="1">
                <a:solidFill>
                  <a:schemeClr val="tx1"/>
                </a:solidFill>
              </a:rPr>
              <a:t>onClick</a:t>
            </a:r>
            <a:r>
              <a:rPr lang="en-US" altLang="zh-TW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https://www.udemy.com/course/react-the-complete-guide-incl-redux/learn/lecture/8109028#notes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CF526B-C38B-4CA7-9772-5151899EC3C9}"/>
              </a:ext>
            </a:extLst>
          </p:cNvPr>
          <p:cNvSpPr/>
          <p:nvPr/>
        </p:nvSpPr>
        <p:spPr>
          <a:xfrm>
            <a:off x="2627783" y="4162847"/>
            <a:ext cx="5126757" cy="2444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D2B2EC-50C1-42E0-9A6E-EC20AFC966E4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4505164" y="1844824"/>
            <a:ext cx="685998" cy="23180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59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134.3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7980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3919</TotalTime>
  <Words>376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134 Connect State Button</vt:lpstr>
      <vt:lpstr>134 Connect State and Button</vt:lpstr>
      <vt:lpstr>134 Burger Builder Container</vt:lpstr>
      <vt:lpstr>134.1 Ingredient Control</vt:lpstr>
      <vt:lpstr>134.1 Ingredient Control</vt:lpstr>
      <vt:lpstr>134.1 Ingredient Control</vt:lpstr>
      <vt:lpstr>134.2 Ingredient Button</vt:lpstr>
      <vt:lpstr>134.2 Ingredient Button</vt:lpstr>
      <vt:lpstr>134.3 Verify</vt:lpstr>
      <vt:lpstr>134.3 Verify</vt:lpstr>
      <vt:lpstr>134.3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1292</cp:revision>
  <dcterms:created xsi:type="dcterms:W3CDTF">2018-09-28T16:40:41Z</dcterms:created>
  <dcterms:modified xsi:type="dcterms:W3CDTF">2020-07-05T19:35:35Z</dcterms:modified>
</cp:coreProperties>
</file>