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8" r:id="rId4"/>
    <p:sldId id="280" r:id="rId5"/>
    <p:sldId id="288" r:id="rId6"/>
    <p:sldId id="281" r:id="rId7"/>
    <p:sldId id="282" r:id="rId8"/>
    <p:sldId id="283" r:id="rId9"/>
    <p:sldId id="289" r:id="rId10"/>
    <p:sldId id="290" r:id="rId11"/>
    <p:sldId id="291" r:id="rId12"/>
    <p:sldId id="292" r:id="rId13"/>
    <p:sldId id="279" r:id="rId14"/>
    <p:sldId id="273" r:id="rId15"/>
    <p:sldId id="284" r:id="rId16"/>
    <p:sldId id="285" r:id="rId17"/>
    <p:sldId id="286" r:id="rId18"/>
    <p:sldId id="287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09030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0#no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0#not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8109030#note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0#not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0#not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react-the-complete-guide-incl-redux/learn/lecture/810903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react-the-complete-guide-incl-redux/learn/lecture/810903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0903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30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0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0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135 Remove Ingredient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135.4 Disable When Count = 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3168352" cy="2232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Disable When Count =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When Count &lt;= 0, do not do anything.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Set disabled flag = true when count &lt;=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Pass the disabled flag to Build Controls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8F787B-9045-4762-A897-8BA31FBF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188290"/>
            <a:ext cx="4536674" cy="5457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3BEBFB-0855-4369-9FD8-A202767A2AEF}"/>
              </a:ext>
            </a:extLst>
          </p:cNvPr>
          <p:cNvSpPr/>
          <p:nvPr/>
        </p:nvSpPr>
        <p:spPr>
          <a:xfrm>
            <a:off x="4644008" y="1844824"/>
            <a:ext cx="158417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DB80B-1F78-4F99-AF5E-7CB71F715831}"/>
              </a:ext>
            </a:extLst>
          </p:cNvPr>
          <p:cNvSpPr/>
          <p:nvPr/>
        </p:nvSpPr>
        <p:spPr>
          <a:xfrm>
            <a:off x="4674216" y="3817684"/>
            <a:ext cx="3282159" cy="10514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F4972-4815-4E4E-BDD3-C091E6536CE9}"/>
              </a:ext>
            </a:extLst>
          </p:cNvPr>
          <p:cNvSpPr/>
          <p:nvPr/>
        </p:nvSpPr>
        <p:spPr>
          <a:xfrm>
            <a:off x="5364087" y="5506997"/>
            <a:ext cx="1368153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87A22-4B24-4D36-A527-AD81967B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15" y="1290162"/>
            <a:ext cx="5188338" cy="40087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135.4 Disable When Count = 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3168352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Disable When Count =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Passed property disabled = …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DB80B-1F78-4F99-AF5E-7CB71F715831}"/>
              </a:ext>
            </a:extLst>
          </p:cNvPr>
          <p:cNvSpPr/>
          <p:nvPr/>
        </p:nvSpPr>
        <p:spPr>
          <a:xfrm>
            <a:off x="5364087" y="4869160"/>
            <a:ext cx="3138144" cy="192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ED3AEA-5291-4EF1-98F3-C9EEF15A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02710"/>
            <a:ext cx="5638800" cy="4514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135.4 Disable When Count = 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2"/>
            <a:ext cx="705678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 &lt;button disabled={} &gt; Less &lt;/button&gt;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DB80B-1F78-4F99-AF5E-7CB71F715831}"/>
              </a:ext>
            </a:extLst>
          </p:cNvPr>
          <p:cNvSpPr/>
          <p:nvPr/>
        </p:nvSpPr>
        <p:spPr>
          <a:xfrm>
            <a:off x="3378270" y="4149080"/>
            <a:ext cx="220184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6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135.5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75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104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“More” to add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B34BD-F6F6-462F-B134-8431C609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9055"/>
            <a:ext cx="3960440" cy="51897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6876256" y="4941168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533F31-810C-48DE-B67B-F2E69E11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9" y="1366603"/>
            <a:ext cx="3444375" cy="536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104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“Less” to remove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6012160" y="5165394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30F75-A21A-45C5-85BF-E5F36055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11" y="1179344"/>
            <a:ext cx="3546492" cy="55254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46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1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46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FED79-0798-48DD-89C2-9C587499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767" y="1909015"/>
            <a:ext cx="2879519" cy="44709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F32C9-EEF0-4977-9BCD-F8D31A2CF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" y="1857529"/>
            <a:ext cx="2879518" cy="45224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2CCF3B8-A34C-436C-95D9-211B601BC0B0}"/>
              </a:ext>
            </a:extLst>
          </p:cNvPr>
          <p:cNvSpPr/>
          <p:nvPr/>
        </p:nvSpPr>
        <p:spPr>
          <a:xfrm>
            <a:off x="3686222" y="2660428"/>
            <a:ext cx="180019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D1831E-63A7-43E4-B1CA-CAA81FF93DFE}"/>
              </a:ext>
            </a:extLst>
          </p:cNvPr>
          <p:cNvSpPr/>
          <p:nvPr/>
        </p:nvSpPr>
        <p:spPr>
          <a:xfrm flipH="1">
            <a:off x="3656256" y="5220113"/>
            <a:ext cx="180020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DEE3D-9828-49B1-91C1-BE9FC68BDBE1}"/>
              </a:ext>
            </a:extLst>
          </p:cNvPr>
          <p:cNvSpPr txBox="1"/>
          <p:nvPr/>
        </p:nvSpPr>
        <p:spPr>
          <a:xfrm>
            <a:off x="4124308" y="2211976"/>
            <a:ext cx="86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2D693-EE49-4464-9F81-1E014707599D}"/>
              </a:ext>
            </a:extLst>
          </p:cNvPr>
          <p:cNvSpPr txBox="1"/>
          <p:nvPr/>
        </p:nvSpPr>
        <p:spPr>
          <a:xfrm>
            <a:off x="4124308" y="4740759"/>
            <a:ext cx="86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390054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135.5 </a:t>
            </a:r>
            <a:r>
              <a:rPr lang="en-US" altLang="zh-TW" sz="4400" b="1" dirty="0">
                <a:solidFill>
                  <a:srgbClr val="FFFF00"/>
                </a:solidFill>
              </a:rPr>
              <a:t>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8280920" cy="32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Enabled and Disabled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7CDFF-57A0-4D25-8853-4FDB0071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72" y="1835210"/>
            <a:ext cx="3157378" cy="49461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25003A-0E9F-461A-A784-9FF98B0736BD}"/>
              </a:ext>
            </a:extLst>
          </p:cNvPr>
          <p:cNvSpPr/>
          <p:nvPr/>
        </p:nvSpPr>
        <p:spPr>
          <a:xfrm>
            <a:off x="6156176" y="5347470"/>
            <a:ext cx="712466" cy="14131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EF36B-2B70-4F8C-A860-5C6275094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92" y="1774159"/>
            <a:ext cx="3157378" cy="49606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040B6-9396-4DD6-A834-B0C6EFB1D5F7}"/>
              </a:ext>
            </a:extLst>
          </p:cNvPr>
          <p:cNvSpPr/>
          <p:nvPr/>
        </p:nvSpPr>
        <p:spPr>
          <a:xfrm>
            <a:off x="2735796" y="5347470"/>
            <a:ext cx="648072" cy="273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 Remove Ingredient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Remove Ingredient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connect the handler the remove ingredient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135.1 Remove Ingredient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9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135.1 Remove Ingredient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3600400" cy="15841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Remove Ingredient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add function </a:t>
            </a:r>
            <a:r>
              <a:rPr lang="en-US" altLang="zh-TW" sz="1800" dirty="0" err="1">
                <a:solidFill>
                  <a:schemeClr val="tx1"/>
                </a:solidFill>
              </a:rPr>
              <a:t>removedIngredientHandler</a:t>
            </a:r>
            <a:r>
              <a:rPr lang="en-US" altLang="zh-TW" sz="1800" dirty="0">
                <a:solidFill>
                  <a:schemeClr val="tx1"/>
                </a:solidFill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Pass the function to </a:t>
            </a:r>
            <a:r>
              <a:rPr lang="en-US" altLang="zh-TW" sz="1800" dirty="0" err="1">
                <a:solidFill>
                  <a:schemeClr val="tx1"/>
                </a:solidFill>
              </a:rPr>
              <a:t>BuildControls</a:t>
            </a:r>
            <a:r>
              <a:rPr lang="en-US" altLang="zh-TW" sz="1800" dirty="0">
                <a:solidFill>
                  <a:schemeClr val="tx1"/>
                </a:solidFill>
              </a:rPr>
              <a:t>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ED3C6-D1AC-43A1-A1A1-C229E024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45" y="1237918"/>
            <a:ext cx="4608512" cy="53128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94DD77-3688-4771-865F-9987BBCC4B0B}"/>
              </a:ext>
            </a:extLst>
          </p:cNvPr>
          <p:cNvSpPr/>
          <p:nvPr/>
        </p:nvSpPr>
        <p:spPr>
          <a:xfrm>
            <a:off x="4644008" y="3212976"/>
            <a:ext cx="4042792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79B81-50D4-4876-9EFD-F047B8CA8DC9}"/>
              </a:ext>
            </a:extLst>
          </p:cNvPr>
          <p:cNvSpPr/>
          <p:nvPr/>
        </p:nvSpPr>
        <p:spPr>
          <a:xfrm>
            <a:off x="5436095" y="5733256"/>
            <a:ext cx="3285849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135.2 Pass Ingredient to Build Controls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661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CD2A31-15E1-487F-9420-4C4B7D62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8361"/>
            <a:ext cx="5876925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135.2 Pass Ingredient to Build Controls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Remove Ingredient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Pass the </a:t>
            </a:r>
            <a:r>
              <a:rPr lang="en-US" altLang="zh-TW" sz="1800" dirty="0" err="1">
                <a:solidFill>
                  <a:schemeClr val="tx1"/>
                </a:solidFill>
              </a:rPr>
              <a:t>IngredientRemoved</a:t>
            </a:r>
            <a:r>
              <a:rPr lang="en-US" altLang="zh-TW" sz="1800" dirty="0">
                <a:solidFill>
                  <a:schemeClr val="tx1"/>
                </a:solidFill>
              </a:rPr>
              <a:t> props to Build Control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4DD77-3688-4771-865F-9987BBCC4B0B}"/>
              </a:ext>
            </a:extLst>
          </p:cNvPr>
          <p:cNvSpPr/>
          <p:nvPr/>
        </p:nvSpPr>
        <p:spPr>
          <a:xfrm>
            <a:off x="3419327" y="3717033"/>
            <a:ext cx="3933254" cy="2509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135.3 </a:t>
            </a:r>
            <a:r>
              <a:rPr lang="en-US" altLang="zh-TW" sz="4800" b="1" dirty="0" err="1">
                <a:solidFill>
                  <a:srgbClr val="FFFF00"/>
                </a:solidFill>
              </a:rPr>
              <a:t>onClick</a:t>
            </a:r>
            <a:r>
              <a:rPr lang="en-US" altLang="zh-TW" sz="4800" b="1" dirty="0">
                <a:solidFill>
                  <a:srgbClr val="FFFF00"/>
                </a:solidFill>
              </a:rPr>
              <a:t> for Build Control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10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70D2E6-FD58-4858-9054-1EDB1BD3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92" y="2178745"/>
            <a:ext cx="6934200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135.3 </a:t>
            </a:r>
            <a:r>
              <a:rPr lang="en-US" altLang="zh-TW" sz="4400" b="1" dirty="0" err="1">
                <a:solidFill>
                  <a:srgbClr val="FFFF00"/>
                </a:solidFill>
              </a:rPr>
              <a:t>onClick</a:t>
            </a:r>
            <a:r>
              <a:rPr lang="en-US" altLang="zh-TW" sz="4400" b="1" dirty="0">
                <a:solidFill>
                  <a:srgbClr val="FFFF00"/>
                </a:solidFill>
              </a:rPr>
              <a:t> for Build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 err="1">
                <a:solidFill>
                  <a:srgbClr val="29303B"/>
                </a:solidFill>
                <a:effectLst/>
              </a:rPr>
              <a:t>onCLick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for Build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Pass </a:t>
            </a:r>
            <a:r>
              <a:rPr lang="en-US" altLang="zh-TW" sz="1800" dirty="0" err="1">
                <a:solidFill>
                  <a:schemeClr val="tx1"/>
                </a:solidFill>
              </a:rPr>
              <a:t>prop.removed</a:t>
            </a:r>
            <a:r>
              <a:rPr lang="en-US" altLang="zh-TW" sz="1800" dirty="0">
                <a:solidFill>
                  <a:schemeClr val="tx1"/>
                </a:solidFill>
              </a:rPr>
              <a:t> for </a:t>
            </a:r>
            <a:r>
              <a:rPr lang="en-US" altLang="zh-TW" sz="1800" dirty="0" err="1">
                <a:solidFill>
                  <a:schemeClr val="tx1"/>
                </a:solidFill>
              </a:rPr>
              <a:t>onClick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4DD77-3688-4771-865F-9987BBCC4B0B}"/>
              </a:ext>
            </a:extLst>
          </p:cNvPr>
          <p:cNvSpPr/>
          <p:nvPr/>
        </p:nvSpPr>
        <p:spPr>
          <a:xfrm>
            <a:off x="2411760" y="3921650"/>
            <a:ext cx="5555332" cy="299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135.4 Disable When Count = 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498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479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135 Remove Ingredient Button</vt:lpstr>
      <vt:lpstr>135 Remove Ingredient Button</vt:lpstr>
      <vt:lpstr>135.1 Remove Ingredient Handler</vt:lpstr>
      <vt:lpstr>135.1 Remove Ingredient Handler</vt:lpstr>
      <vt:lpstr>135.2 Pass Ingredient to Build Controls</vt:lpstr>
      <vt:lpstr>135.2 Pass Ingredient to Build Controls</vt:lpstr>
      <vt:lpstr>135.3 onClick for Build Control</vt:lpstr>
      <vt:lpstr>135.3 onClick for Build Control</vt:lpstr>
      <vt:lpstr>135.4 Disable When Count = 0</vt:lpstr>
      <vt:lpstr>135.4 Disable When Count = 0</vt:lpstr>
      <vt:lpstr>135.4 Disable When Count = 0</vt:lpstr>
      <vt:lpstr>135.4 Disable When Count = 0</vt:lpstr>
      <vt:lpstr>135.5 Verify</vt:lpstr>
      <vt:lpstr>135.5 Verify</vt:lpstr>
      <vt:lpstr>135.5 Verify</vt:lpstr>
      <vt:lpstr>135.5 Verify</vt:lpstr>
      <vt:lpstr>135.5 Verify</vt:lpstr>
      <vt:lpstr>135.5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1314</cp:revision>
  <dcterms:created xsi:type="dcterms:W3CDTF">2018-09-28T16:40:41Z</dcterms:created>
  <dcterms:modified xsi:type="dcterms:W3CDTF">2020-07-05T20:58:57Z</dcterms:modified>
</cp:coreProperties>
</file>