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8" r:id="rId4"/>
    <p:sldId id="280" r:id="rId5"/>
    <p:sldId id="281" r:id="rId6"/>
    <p:sldId id="282" r:id="rId7"/>
    <p:sldId id="279" r:id="rId8"/>
    <p:sldId id="273" r:id="rId9"/>
    <p:sldId id="283" r:id="rId10"/>
    <p:sldId id="284" r:id="rId11"/>
    <p:sldId id="285" r:id="rId12"/>
    <p:sldId id="286" r:id="rId13"/>
    <p:sldId id="28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tofixed-function/#:~:text=The%20toFixed()%20function%20in,the%20right%20of%20the%20decimal.&amp;text=The%20toFixed()%20function%20is,'%20operator.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09034#not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4#not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3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4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4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4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4#not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136 Display Price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136.4 Fixed Decimal Point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75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F9A370-D52F-4511-94ED-D4879811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93" y="2422231"/>
            <a:ext cx="4641865" cy="42923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136.4 Fixed Decimal Point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8208912" cy="11855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Fixed Decimal 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&lt;strong&gt; and </a:t>
            </a:r>
            <a:r>
              <a:rPr lang="en-US" altLang="zh-TW" sz="1800" dirty="0" err="1">
                <a:solidFill>
                  <a:schemeClr val="tx1"/>
                </a:solidFill>
              </a:rPr>
              <a:t>toFixed</a:t>
            </a:r>
            <a:r>
              <a:rPr lang="en-US" altLang="zh-TW" sz="1800" dirty="0">
                <a:solidFill>
                  <a:schemeClr val="tx1"/>
                </a:solidFill>
              </a:rPr>
              <a:t> (2)&lt;/strong&gt;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100" dirty="0">
                <a:hlinkClick r:id="rId3"/>
              </a:rPr>
              <a:t>https://www.geeksforgeeks.org/javascript-tofixed-function/#:~:text=The%20toFixed()%20function%20in,the%20right%20of%20the%20decimal.&amp;text=The%20toFixed()%20function%20is,'%20operator.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3203848" y="4559190"/>
            <a:ext cx="367051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136.5 Verify Fix Decimal Point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50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35AF73-4F3A-4C94-9215-B0AE9429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36671"/>
            <a:ext cx="3273492" cy="5433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136.5 Verify Fix Decimal Point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11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Fix Decimal 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fixed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5508104" y="4941168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 Display Price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Display Price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implemented More or Less button.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want to display the Burger price.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price is displayed above the build controls.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136.1 Pass Property Price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9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B46D75-48D5-48ED-8C97-DA0FFEB6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30" y="2151166"/>
            <a:ext cx="5057825" cy="43128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136.1 Pass Property Price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2"/>
            <a:ext cx="8291264" cy="753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Pass Property Price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price = { </a:t>
            </a:r>
            <a:r>
              <a:rPr lang="en-US" altLang="zh-TW" sz="1800" dirty="0" err="1">
                <a:solidFill>
                  <a:schemeClr val="tx1"/>
                </a:solidFill>
              </a:rPr>
              <a:t>this.state.totalPirce</a:t>
            </a:r>
            <a:r>
              <a:rPr lang="en-US" altLang="zh-TW" sz="1800" dirty="0">
                <a:solidFill>
                  <a:schemeClr val="tx1"/>
                </a:solidFill>
              </a:rPr>
              <a:t> }.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79B81-50D4-4876-9EFD-F047B8CA8DC9}"/>
              </a:ext>
            </a:extLst>
          </p:cNvPr>
          <p:cNvSpPr/>
          <p:nvPr/>
        </p:nvSpPr>
        <p:spPr>
          <a:xfrm>
            <a:off x="3995936" y="5103494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136.2 Display Total Price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01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ACDCB5-670E-48F5-9677-86B0093F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02890"/>
            <a:ext cx="4532015" cy="4438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136.2 Display Total Price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2"/>
            <a:ext cx="8291264" cy="753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Display Total Price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Build Controls Component, display the toral Price.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79B81-50D4-4876-9EFD-F047B8CA8DC9}"/>
              </a:ext>
            </a:extLst>
          </p:cNvPr>
          <p:cNvSpPr/>
          <p:nvPr/>
        </p:nvSpPr>
        <p:spPr>
          <a:xfrm>
            <a:off x="3237607" y="4365104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136.3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75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E66214-FD6D-46C5-A71D-2378131D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40" y="1236671"/>
            <a:ext cx="3108557" cy="51561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11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displayed price.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5652120" y="4653136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F70C07-C2D3-4C34-A190-7A92D032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9666"/>
            <a:ext cx="3290980" cy="54609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136.3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1"/>
            <a:ext cx="3887631" cy="111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cheese decimal point overflow.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5292080" y="4941168"/>
            <a:ext cx="180020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2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355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136 Display Price</vt:lpstr>
      <vt:lpstr>136 Display Price</vt:lpstr>
      <vt:lpstr>136.1 Pass Property Price</vt:lpstr>
      <vt:lpstr>136.1 Pass Property Price</vt:lpstr>
      <vt:lpstr>136.2 Display Total Price</vt:lpstr>
      <vt:lpstr>136.2 Display Total Price</vt:lpstr>
      <vt:lpstr>136.3 Verify</vt:lpstr>
      <vt:lpstr>136.3 Verify</vt:lpstr>
      <vt:lpstr>136.3 Verify</vt:lpstr>
      <vt:lpstr>136.4 Fixed Decimal Point</vt:lpstr>
      <vt:lpstr>136.4 Fixed Decimal Point</vt:lpstr>
      <vt:lpstr>136.5 Verify Fix Decimal Point</vt:lpstr>
      <vt:lpstr>136.5 Verify Fix Decimal Point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1326</cp:revision>
  <dcterms:created xsi:type="dcterms:W3CDTF">2018-09-28T16:40:41Z</dcterms:created>
  <dcterms:modified xsi:type="dcterms:W3CDTF">2020-07-06T02:28:09Z</dcterms:modified>
</cp:coreProperties>
</file>