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82" r:id="rId4"/>
    <p:sldId id="283" r:id="rId5"/>
    <p:sldId id="280" r:id="rId6"/>
    <p:sldId id="281" r:id="rId7"/>
    <p:sldId id="284" r:id="rId8"/>
    <p:sldId id="285" r:id="rId9"/>
    <p:sldId id="279" r:id="rId10"/>
    <p:sldId id="273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5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react-the-complete-guide-incl-redux/learn/lecture/8109034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09036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09036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8109036#not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8109036#not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8109036#note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137 Order Button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137.3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9" y="1236672"/>
            <a:ext cx="2808312" cy="10750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Check the order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https://www.udemy.com/course/react-the-complete-guide-incl-redux/learn/lecture/8109034#notes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0D49-54F8-4B94-B350-876CCA7347E9}"/>
              </a:ext>
            </a:extLst>
          </p:cNvPr>
          <p:cNvSpPr/>
          <p:nvPr/>
        </p:nvSpPr>
        <p:spPr>
          <a:xfrm>
            <a:off x="5652120" y="4653136"/>
            <a:ext cx="108012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EB9B1-C49C-4819-BCD7-835714FE5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176" y="2440782"/>
            <a:ext cx="2282347" cy="41956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9B66D4-F4CB-43FF-A0AF-936E3A92E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440782"/>
            <a:ext cx="2296445" cy="41956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37D172-37DD-4F71-BFD1-CD16F645EC72}"/>
              </a:ext>
            </a:extLst>
          </p:cNvPr>
          <p:cNvSpPr/>
          <p:nvPr/>
        </p:nvSpPr>
        <p:spPr>
          <a:xfrm>
            <a:off x="5652120" y="6165305"/>
            <a:ext cx="9010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285040-0383-4169-84E0-7A64E5CDA7AC}"/>
              </a:ext>
            </a:extLst>
          </p:cNvPr>
          <p:cNvSpPr/>
          <p:nvPr/>
        </p:nvSpPr>
        <p:spPr>
          <a:xfrm>
            <a:off x="3131841" y="6165305"/>
            <a:ext cx="9010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137 Order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14847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Order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create an order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 no ingredients added, the order button is disabled.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 some ingredients are added, the order button is enabled.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https://www.udemy.com/course/react-the-complete-guide-incl-redux/learn/lecture/8109036#notes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137.1 Update Purchase State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184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137.1 Update Purchase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1"/>
            <a:ext cx="8208912" cy="4456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Update Purchase State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https://www.udemy.com/course/react-the-complete-guide-incl-redux/learn/lecture/8109036#notes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B9566-22F0-4EC6-B755-7D33EE325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160" y="1957064"/>
            <a:ext cx="4848225" cy="3305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0332F649-EB53-49A5-A69C-F66DC5A3C55A}"/>
              </a:ext>
            </a:extLst>
          </p:cNvPr>
          <p:cNvSpPr txBox="1">
            <a:spLocks/>
          </p:cNvSpPr>
          <p:nvPr/>
        </p:nvSpPr>
        <p:spPr>
          <a:xfrm>
            <a:off x="395536" y="1957064"/>
            <a:ext cx="3260059" cy="28083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Use </a:t>
            </a:r>
            <a:r>
              <a:rPr lang="en-US" altLang="zh-TW" sz="1800" dirty="0" err="1">
                <a:solidFill>
                  <a:schemeClr val="tx1"/>
                </a:solidFill>
              </a:rPr>
              <a:t>Object.keys</a:t>
            </a:r>
            <a:r>
              <a:rPr lang="en-US" altLang="zh-TW" sz="1800" dirty="0">
                <a:solidFill>
                  <a:schemeClr val="tx1"/>
                </a:solidFill>
              </a:rPr>
              <a:t>() to loop for key array of dictionary ingredients.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Use key array to map the value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Use reduce function to get the sum.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Note: reduce (</a:t>
            </a:r>
            <a:r>
              <a:rPr lang="en-US" altLang="zh-TW" sz="1800" dirty="0" err="1">
                <a:solidFill>
                  <a:schemeClr val="tx1"/>
                </a:solidFill>
              </a:rPr>
              <a:t>func</a:t>
            </a:r>
            <a:r>
              <a:rPr lang="en-US" altLang="zh-TW" sz="1800" dirty="0">
                <a:solidFill>
                  <a:schemeClr val="tx1"/>
                </a:solidFill>
              </a:rPr>
              <a:t>, initial-value)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7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137.1 Update Purchase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1"/>
            <a:ext cx="3096344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Update Purchase State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Update ingredients and update purchase state.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https://www.udemy.com/course/react-the-complete-guide-incl-redux/learn/lecture/8109036#notes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0DEF33-1098-4038-ACBE-BF5C88FF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054" y="1384834"/>
            <a:ext cx="4953410" cy="45729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9691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137.1 Update Purchase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1"/>
            <a:ext cx="3096344" cy="7200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Update Purchase State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Set purchasable flag.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https://www.udemy.com/course/react-the-complete-guide-incl-redux/learn/lecture/8109036#notes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84A35C-E31D-4D9B-BBE1-5EE223787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181592"/>
            <a:ext cx="5114925" cy="4067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4956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137.2 Order Button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275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137.2 Order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1"/>
            <a:ext cx="3096344" cy="7200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>
                <a:solidFill>
                  <a:srgbClr val="29303B"/>
                </a:solidFill>
                <a:effectLst/>
              </a:rPr>
              <a:t>Order Button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Set purchasable flag.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https://www.udemy.com/course/react-the-complete-guide-incl-redux/learn/lecture/8109036#notes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648154-81AF-4A0C-B555-A71736A04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360403"/>
            <a:ext cx="4770425" cy="47988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4ED4C5-400B-4926-9CCF-1D7B743038A8}"/>
              </a:ext>
            </a:extLst>
          </p:cNvPr>
          <p:cNvSpPr/>
          <p:nvPr/>
        </p:nvSpPr>
        <p:spPr>
          <a:xfrm>
            <a:off x="4860032" y="5229200"/>
            <a:ext cx="30243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1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137.3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875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</TotalTime>
  <Words>280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137 Order Button</vt:lpstr>
      <vt:lpstr>137 Order Button</vt:lpstr>
      <vt:lpstr>137.1 Update Purchase State</vt:lpstr>
      <vt:lpstr>137.1 Update Purchase State</vt:lpstr>
      <vt:lpstr>137.1 Update Purchase State</vt:lpstr>
      <vt:lpstr>137.1 Update Purchase State</vt:lpstr>
      <vt:lpstr>137.2 Order Button</vt:lpstr>
      <vt:lpstr>137.2 Order Button</vt:lpstr>
      <vt:lpstr>137.3 Verify</vt:lpstr>
      <vt:lpstr>137.3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1339</cp:revision>
  <dcterms:created xsi:type="dcterms:W3CDTF">2018-09-28T16:40:41Z</dcterms:created>
  <dcterms:modified xsi:type="dcterms:W3CDTF">2020-07-06T02:28:29Z</dcterms:modified>
</cp:coreProperties>
</file>