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82" r:id="rId4"/>
    <p:sldId id="283" r:id="rId5"/>
    <p:sldId id="284" r:id="rId6"/>
    <p:sldId id="279" r:id="rId7"/>
    <p:sldId id="273" r:id="rId8"/>
    <p:sldId id="285" r:id="rId9"/>
    <p:sldId id="286" r:id="rId10"/>
    <p:sldId id="287" r:id="rId11"/>
    <p:sldId id="288" r:id="rId12"/>
    <p:sldId id="289" r:id="rId13"/>
    <p:sldId id="290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5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8109038#note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react-the-complete-guide-incl-redux/learn/lecture/8109038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09038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09038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8109038#not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09038#not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109038#not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138 Order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138.4 Order in Modal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494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138.4 Order in Modal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2"/>
            <a:ext cx="8280919" cy="75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Order in Modal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Modal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https://www.udemy.com/course/react-the-complete-guide-incl-redux/learn/lecture/8109038#notes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7EA1E8-2FFB-46A4-BB9D-6B9A9A7E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37" y="2077969"/>
            <a:ext cx="6057900" cy="4191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5253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138.5 Verify Order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977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138.5 Verify Order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9" y="1236672"/>
            <a:ext cx="3096344" cy="4426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 Order Summary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https://www.udemy.com/course/react-the-complete-guide-incl-redux/learn/lecture/8109038#notes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8073A0-7432-4082-97D9-1FC3618A3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259156"/>
            <a:ext cx="2496036" cy="449286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3F9CF4-E467-4DF3-8FAE-8DFF17489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858" y="1259156"/>
            <a:ext cx="2575365" cy="44928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0601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138 Order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Order 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order button working.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create the modal for order summary.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create: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components\UI\Modal\Modal.js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components\UI\Backdrop\Backdrop.js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https://www.udemy.com/course/react-the-complete-guide-incl-redux/learn/lecture/8109038#notes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138.1 Create Modal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184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138.1 Create Modal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1"/>
            <a:ext cx="8208912" cy="4456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Modal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https://www.udemy.com/course/react-the-complete-guide-incl-redux/learn/lecture/8109038#notes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C3F680-C69F-4348-A11F-5AFBFFC74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015390"/>
            <a:ext cx="3648075" cy="2676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227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138.1 Create Modal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1"/>
            <a:ext cx="8208912" cy="4456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Modal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https://www.udemy.com/course/react-the-complete-guide-incl-redux/learn/lecture/8109038#notes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6F69BB-902B-4172-AEF8-8A057429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899055"/>
            <a:ext cx="5905500" cy="3933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5395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138.2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875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2C6491-B589-410A-8310-6CC3701CE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381" y="1454128"/>
            <a:ext cx="3339101" cy="50851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138.2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9" y="1236672"/>
            <a:ext cx="2808312" cy="10750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Check the Modal.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https://www.udemy.com/course/react-the-complete-guide-incl-redux/learn/lecture/8109038#notes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9FF438-DF60-44A9-9930-A1233F4BC081}"/>
              </a:ext>
            </a:extLst>
          </p:cNvPr>
          <p:cNvSpPr/>
          <p:nvPr/>
        </p:nvSpPr>
        <p:spPr>
          <a:xfrm>
            <a:off x="4031940" y="3304272"/>
            <a:ext cx="252126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138.3 Order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917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138.4 Order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9" y="1236672"/>
            <a:ext cx="2808312" cy="75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Order 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Ingredient Summary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https://www.udemy.com/course/react-the-complete-guide-incl-redux/learn/lecture/8109038#notes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FDAC1-17AB-4C6F-92D3-FBE478451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713" y="1236672"/>
            <a:ext cx="4978896" cy="5163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949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4204</TotalTime>
  <Words>270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138 Order Summary</vt:lpstr>
      <vt:lpstr>138 Order Summary</vt:lpstr>
      <vt:lpstr>138.1 Create Modal</vt:lpstr>
      <vt:lpstr>138.1 Create Modal</vt:lpstr>
      <vt:lpstr>138.1 Create Modal</vt:lpstr>
      <vt:lpstr>138.2 Verify</vt:lpstr>
      <vt:lpstr>138.2 Verify</vt:lpstr>
      <vt:lpstr>138.3 Order Summary</vt:lpstr>
      <vt:lpstr>138.4 Order Summary</vt:lpstr>
      <vt:lpstr>138.4 Order in Modal</vt:lpstr>
      <vt:lpstr>138.4 Order in Modal</vt:lpstr>
      <vt:lpstr>138.5 Verify Order Summary</vt:lpstr>
      <vt:lpstr>138.5 Verify Order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1359</cp:revision>
  <dcterms:created xsi:type="dcterms:W3CDTF">2018-09-28T16:40:41Z</dcterms:created>
  <dcterms:modified xsi:type="dcterms:W3CDTF">2020-07-06T15:06:04Z</dcterms:modified>
</cp:coreProperties>
</file>