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82" r:id="rId4"/>
    <p:sldId id="283" r:id="rId5"/>
    <p:sldId id="291" r:id="rId6"/>
    <p:sldId id="292" r:id="rId7"/>
    <p:sldId id="289" r:id="rId8"/>
    <p:sldId id="29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4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40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09040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09040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0904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139 Hide Modal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139 Hide Modal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Hide Modal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added the modal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hide the modal initially.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we click the “ORDER NOW” button, the modal screen slide into.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139.1 Setup Purchasing Flag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8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139.1 Setup Purchasing Flag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Purchasing Flag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29303B"/>
                </a:solidFill>
              </a:rPr>
              <a:t>onClick</a:t>
            </a:r>
            <a:r>
              <a:rPr lang="en-US" sz="1800" b="1" dirty="0">
                <a:solidFill>
                  <a:srgbClr val="29303B"/>
                </a:solidFill>
              </a:rPr>
              <a:t>, get ordered property.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1E12A-0499-475F-9877-AAD6E314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04864"/>
            <a:ext cx="61055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27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139.1 Setup Purchasing Flag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3096344" cy="14401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Purchasing Flag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Setup </a:t>
            </a:r>
            <a:r>
              <a:rPr lang="en-US" sz="1800" b="1" dirty="0" err="1">
                <a:solidFill>
                  <a:srgbClr val="29303B"/>
                </a:solidFill>
              </a:rPr>
              <a:t>purchaseHandler</a:t>
            </a:r>
            <a:r>
              <a:rPr lang="en-US" sz="1800" b="1" dirty="0">
                <a:solidFill>
                  <a:srgbClr val="29303B"/>
                </a:solidFill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Pass property show = </a:t>
            </a:r>
            <a:r>
              <a:rPr lang="en-US" sz="1800" b="1" dirty="0" err="1">
                <a:solidFill>
                  <a:srgbClr val="29303B"/>
                </a:solidFill>
              </a:rPr>
              <a:t>tru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>
                <a:solidFill>
                  <a:srgbClr val="29303B"/>
                </a:solidFill>
              </a:rPr>
              <a:t>or false.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7C0E1-F732-425C-AE6A-C9BBA338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01" y="1268760"/>
            <a:ext cx="5139063" cy="50743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42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139.1 Setup Purchasing Flag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Purchasing Flag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Modal: Screen slide 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352DE-6145-4112-B399-9F9FF357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42697"/>
            <a:ext cx="646747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376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139.2 Verify Hide Modal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977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139.2 Verify Hide Modal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280919" cy="4426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Hide Modal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9F799-A253-46BF-A26A-9E7398CD3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53" y="1798386"/>
            <a:ext cx="2534934" cy="44373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A3330C-79B3-4056-8C17-DD2D3DA1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799151"/>
            <a:ext cx="2534934" cy="4437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601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217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139 Hide Modal</vt:lpstr>
      <vt:lpstr>139 Hide Modal</vt:lpstr>
      <vt:lpstr>139.1 Setup Purchasing Flag</vt:lpstr>
      <vt:lpstr>139.1 Setup Purchasing Flag</vt:lpstr>
      <vt:lpstr>139.1 Setup Purchasing Flag</vt:lpstr>
      <vt:lpstr>139.1 Setup Purchasing Flag</vt:lpstr>
      <vt:lpstr>139.2 Verify Hide Modal</vt:lpstr>
      <vt:lpstr>139.2 Verify Hide Modal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1375</cp:revision>
  <dcterms:created xsi:type="dcterms:W3CDTF">2018-09-28T16:40:41Z</dcterms:created>
  <dcterms:modified xsi:type="dcterms:W3CDTF">2020-07-06T16:49:28Z</dcterms:modified>
</cp:coreProperties>
</file>