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82" r:id="rId4"/>
    <p:sldId id="291" r:id="rId5"/>
    <p:sldId id="292" r:id="rId6"/>
    <p:sldId id="283" r:id="rId7"/>
    <p:sldId id="289" r:id="rId8"/>
    <p:sldId id="29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49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49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496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49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496#not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140 Backdrop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140 Backdrop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Backdrop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Backdrop means “background”. When you click background, the front Modal (screen) will be closed.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140.1 Clicked Background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140.1 Clicked Background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456384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Burger Builder passed in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puchaseCancelHandler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to set up purchasing flag to false.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show = purchasing true or false.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show is used to display the Modal display or Modal closed.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DCEA2-B92E-46F1-A1E5-895C1D19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84" y="1268760"/>
            <a:ext cx="4649216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01ECE3-2905-4C2E-A1DB-D6988FA5A023}"/>
              </a:ext>
            </a:extLst>
          </p:cNvPr>
          <p:cNvSpPr/>
          <p:nvPr/>
        </p:nvSpPr>
        <p:spPr>
          <a:xfrm>
            <a:off x="4572000" y="2204864"/>
            <a:ext cx="266429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8D0C5-9EA5-4499-9073-5ABBE8A11E9F}"/>
              </a:ext>
            </a:extLst>
          </p:cNvPr>
          <p:cNvSpPr/>
          <p:nvPr/>
        </p:nvSpPr>
        <p:spPr>
          <a:xfrm>
            <a:off x="5364088" y="4280607"/>
            <a:ext cx="324036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140.1 Clicked Background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When Modal passed int clicked to Backdrop.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BAA03-A778-4F44-90B5-4C9C3995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47" y="1822444"/>
            <a:ext cx="6295653" cy="4533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179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140.1 Clicked Background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1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Whe</a:t>
            </a:r>
            <a:r>
              <a:rPr lang="en-US" sz="1800" b="1" dirty="0">
                <a:solidFill>
                  <a:srgbClr val="29303B"/>
                </a:solidFill>
              </a:rPr>
              <a:t>n user click the background, triggered passed in clicked and display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B8B8F-7FA7-4DE6-A4F2-1F5262AA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24062"/>
            <a:ext cx="479107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270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140.2 Verify Backdrop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97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140.2 Verify Backdrop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36672"/>
            <a:ext cx="8280919" cy="68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Backdrop: Click More, Click Order, Pop </a:t>
            </a:r>
            <a:r>
              <a:rPr lang="en-US" sz="1800" b="1" dirty="0">
                <a:solidFill>
                  <a:srgbClr val="29303B"/>
                </a:solidFill>
              </a:rPr>
              <a:t>up the Modal Screen, Click backdrop to close Modal Screen.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https://www.udemy.com/course/react-the-complete-guide-incl-redux/learn/lecture/13556496#notes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5AA93-7FA6-45D5-952B-C6E1804C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3" y="2078684"/>
            <a:ext cx="1992492" cy="3621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D8D93-5CBD-48CD-8B77-B5B7A068A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568" y="2078684"/>
            <a:ext cx="1992492" cy="35426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CD677-69F0-431D-A008-3DC62977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935" y="2078684"/>
            <a:ext cx="1936232" cy="35426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268C7-9008-48DF-8D47-3FA1B3482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309" y="2092227"/>
            <a:ext cx="1968985" cy="355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601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241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140 Backdrop</vt:lpstr>
      <vt:lpstr>140 Backdrop</vt:lpstr>
      <vt:lpstr>140.1 Clicked Background</vt:lpstr>
      <vt:lpstr>140.1 Clicked Background</vt:lpstr>
      <vt:lpstr>140.1 Clicked Background</vt:lpstr>
      <vt:lpstr>140.1 Clicked Background</vt:lpstr>
      <vt:lpstr>140.2 Verify Backdrop</vt:lpstr>
      <vt:lpstr>140.2 Verify Backdrop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1392</cp:revision>
  <dcterms:created xsi:type="dcterms:W3CDTF">2018-09-28T16:40:41Z</dcterms:created>
  <dcterms:modified xsi:type="dcterms:W3CDTF">2020-07-06T16:57:30Z</dcterms:modified>
</cp:coreProperties>
</file>