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82" r:id="rId4"/>
    <p:sldId id="291" r:id="rId5"/>
    <p:sldId id="29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496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496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141 Custom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141 Custom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Custom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done the order summary and cancel by backdrop (background clicked).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add more buttons: CANCEL and CONTINUE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Cancel will be the same as clicking on the backdrop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cannot do much on continue now. We will submit to this to a server and etc. The continue will be added latter.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use style for a lot of buttons.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141.1 Button.js and Button.css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753AE1-9F10-4B96-AA93-7C63CC1F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66" y="1844824"/>
            <a:ext cx="4107046" cy="4594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141.1 Button.js and Button.css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Order Summary, we add two more buttons.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4427984" y="5218545"/>
            <a:ext cx="1656184" cy="4427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06DD20-708B-4599-BA65-7B4C0BF5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434389"/>
            <a:ext cx="4484594" cy="26260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141.1 Button.js and Button.css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create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Components/UI/Button/Button.js and Button.css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us </a:t>
            </a:r>
            <a:r>
              <a:rPr lang="en-US" sz="1800" b="1" dirty="0" err="1">
                <a:solidFill>
                  <a:srgbClr val="29303B"/>
                </a:solidFill>
              </a:rPr>
              <a:t>classes.Button</a:t>
            </a:r>
            <a:r>
              <a:rPr lang="en-US" sz="1800" b="1" dirty="0">
                <a:solidFill>
                  <a:srgbClr val="29303B"/>
                </a:solidFill>
              </a:rPr>
              <a:t> by default and select classes by [</a:t>
            </a:r>
            <a:r>
              <a:rPr lang="en-US" sz="1800" b="1" dirty="0" err="1">
                <a:solidFill>
                  <a:srgbClr val="29303B"/>
                </a:solidFill>
              </a:rPr>
              <a:t>props.btnType</a:t>
            </a:r>
            <a:r>
              <a:rPr lang="en-US" sz="1800" b="1" dirty="0">
                <a:solidFill>
                  <a:srgbClr val="29303B"/>
                </a:solidFill>
              </a:rPr>
              <a:t>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5015534" y="3747310"/>
            <a:ext cx="3168352" cy="4427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B60FA-4634-4700-8698-FBC2542B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4" y="2403951"/>
            <a:ext cx="2937520" cy="39549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99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220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141 Custom Button</vt:lpstr>
      <vt:lpstr>141 Custom Button</vt:lpstr>
      <vt:lpstr>141.1 Button.js and Button.css</vt:lpstr>
      <vt:lpstr>141.1 Button.js and Button.css</vt:lpstr>
      <vt:lpstr>141.1 Button.js and Button.css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1408</cp:revision>
  <dcterms:created xsi:type="dcterms:W3CDTF">2018-09-28T16:40:41Z</dcterms:created>
  <dcterms:modified xsi:type="dcterms:W3CDTF">2020-07-06T17:35:52Z</dcterms:modified>
</cp:coreProperties>
</file>