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82" r:id="rId4"/>
    <p:sldId id="293" r:id="rId5"/>
    <p:sldId id="291" r:id="rId6"/>
    <p:sldId id="292" r:id="rId7"/>
    <p:sldId id="294" r:id="rId8"/>
    <p:sldId id="295" r:id="rId9"/>
    <p:sldId id="297" r:id="rId10"/>
    <p:sldId id="296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8109056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09056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56#not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56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56#no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09056#not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8109056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142 Implement Custom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142.2 Verify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Button: Click CONTINUE button.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https://www.udemy.com/course/react-the-complete-guide-incl-redux/learn/lecture/8109056#notes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47F9E1-005E-489C-AF44-E3C413677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2228195" cy="39875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DA1E7-451E-4578-B90F-032A0F241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691685"/>
            <a:ext cx="2534951" cy="44373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233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142 Implement Custom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Implement Custom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use the custom button for order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https://www.udemy.com/course/react-the-complete-guide-incl-redux/learn/lecture/8109056#notes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142.1 Button.js and Button.css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184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AD7892-86C8-4E21-9F01-823F508C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10703"/>
            <a:ext cx="4400190" cy="43592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142.1 Button.js and Button.css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 Burger Builder.js, we Passed </a:t>
            </a:r>
            <a:r>
              <a:rPr lang="en-US" sz="1800" b="1" dirty="0">
                <a:solidFill>
                  <a:srgbClr val="29303B"/>
                </a:solidFill>
              </a:rPr>
              <a:t>the Cancel Handler and Continued Handler.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https://www.udemy.com/course/react-the-complete-guide-incl-redux/learn/lecture/8109056#notes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1ECE3-2905-4C2E-A1DB-D6988FA5A023}"/>
              </a:ext>
            </a:extLst>
          </p:cNvPr>
          <p:cNvSpPr/>
          <p:nvPr/>
        </p:nvSpPr>
        <p:spPr>
          <a:xfrm>
            <a:off x="3347865" y="5661248"/>
            <a:ext cx="2816014" cy="3039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AD261-48E3-412B-8CDD-8101B8DE60BF}"/>
              </a:ext>
            </a:extLst>
          </p:cNvPr>
          <p:cNvSpPr/>
          <p:nvPr/>
        </p:nvSpPr>
        <p:spPr>
          <a:xfrm>
            <a:off x="2339752" y="2301342"/>
            <a:ext cx="2448272" cy="12716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0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573B6C-838E-49D2-BE88-8EA865F3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12" y="1892305"/>
            <a:ext cx="6276975" cy="3676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142.1 Button.js and Button.css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 Button.js, we custom the &lt;button&gt;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https://www.udemy.com/course/react-the-complete-guide-incl-redux/learn/lecture/8109056#notes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1ECE3-2905-4C2E-A1DB-D6988FA5A023}"/>
              </a:ext>
            </a:extLst>
          </p:cNvPr>
          <p:cNvSpPr/>
          <p:nvPr/>
        </p:nvSpPr>
        <p:spPr>
          <a:xfrm>
            <a:off x="2411759" y="3269049"/>
            <a:ext cx="5179827" cy="1312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09244E-11C5-4938-9406-7C2ED6BF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32" y="1945707"/>
            <a:ext cx="6172200" cy="3124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142.1 Button.js and Button.css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 Order Summary, we add two more buttons.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https://www.udemy.com/course/react-the-complete-guide-incl-redux/learn/lecture/8109056#notes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1ECE3-2905-4C2E-A1DB-D6988FA5A023}"/>
              </a:ext>
            </a:extLst>
          </p:cNvPr>
          <p:cNvSpPr/>
          <p:nvPr/>
        </p:nvSpPr>
        <p:spPr>
          <a:xfrm>
            <a:off x="3059832" y="3550283"/>
            <a:ext cx="4587036" cy="7428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142.2 Verify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78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142.2 Verify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Button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https://www.udemy.com/course/react-the-complete-guide-incl-redux/learn/lecture/8109056#notes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5CA8C-D2F1-4041-8969-15870307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4" y="1832930"/>
            <a:ext cx="2283426" cy="40193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711A36-A17D-49E8-A439-9BB75A7A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7" y="1856413"/>
            <a:ext cx="2160240" cy="394384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47F9E1-005E-489C-AF44-E3C413677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1856413"/>
            <a:ext cx="2228195" cy="39875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626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142.2 Verify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Button: Click CANCEL button.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https://www.udemy.com/course/react-the-complete-guide-incl-redux/learn/lecture/8109056#notes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47F9E1-005E-489C-AF44-E3C413677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2228195" cy="39875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55CC0-7781-4642-B954-DEB529FD7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795487"/>
            <a:ext cx="2212351" cy="39875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697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277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142 Implement Custom Button</vt:lpstr>
      <vt:lpstr>142 Implement Custom Button</vt:lpstr>
      <vt:lpstr>142.1 Button.js and Button.css</vt:lpstr>
      <vt:lpstr>142.1 Button.js and Button.css</vt:lpstr>
      <vt:lpstr>142.1 Button.js and Button.css</vt:lpstr>
      <vt:lpstr>142.1 Button.js and Button.css</vt:lpstr>
      <vt:lpstr>142.2 Verify Button</vt:lpstr>
      <vt:lpstr>142.2 Verify Button</vt:lpstr>
      <vt:lpstr>142.2 Verify Button</vt:lpstr>
      <vt:lpstr>142.2 Verify Button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1422</cp:revision>
  <dcterms:created xsi:type="dcterms:W3CDTF">2018-09-28T16:40:41Z</dcterms:created>
  <dcterms:modified xsi:type="dcterms:W3CDTF">2020-07-06T18:50:26Z</dcterms:modified>
</cp:coreProperties>
</file>