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82" r:id="rId4"/>
    <p:sldId id="293" r:id="rId5"/>
    <p:sldId id="296" r:id="rId6"/>
    <p:sldId id="294" r:id="rId7"/>
    <p:sldId id="295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3" autoAdjust="0"/>
    <p:restoredTop sz="99626" autoAdjust="0"/>
  </p:normalViewPr>
  <p:slideViewPr>
    <p:cSldViewPr>
      <p:cViewPr varScale="1">
        <p:scale>
          <a:sx n="95" d="100"/>
          <a:sy n="95" d="100"/>
        </p:scale>
        <p:origin x="5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8125726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125726#not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125726#not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react-the-complete-guide-incl-redux/learn/lecture/8125726#not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143 Total Price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143 Total Price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08912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Total Price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Display Total Price in Order 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https://www.udemy.com/course/react-the-complete-guide-incl-redux/learn/lecture/8125726#notes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143.1 Total Price in Order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9184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B1A429A-B936-408E-89A2-347CDAA7B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780000"/>
            <a:ext cx="6429375" cy="40481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143.1 Total Pric</a:t>
            </a:r>
            <a:r>
              <a:rPr lang="en-US" altLang="zh-TW" b="1" dirty="0">
                <a:solidFill>
                  <a:srgbClr val="FFFF00"/>
                </a:solidFill>
              </a:rPr>
              <a:t>e in </a:t>
            </a:r>
            <a:r>
              <a:rPr lang="en-US" altLang="zh-TW" sz="4400" b="1" dirty="0">
                <a:solidFill>
                  <a:srgbClr val="FFFF00"/>
                </a:solidFill>
              </a:rPr>
              <a:t>Order Summary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9126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Total Price in Order Summary</a:t>
            </a:r>
            <a:endParaRPr 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https://www.udemy.com/course/react-the-complete-guide-incl-redux/learn/lecture/8125726#notes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4AD261-48E3-412B-8CDD-8101B8DE60BF}"/>
              </a:ext>
            </a:extLst>
          </p:cNvPr>
          <p:cNvSpPr/>
          <p:nvPr/>
        </p:nvSpPr>
        <p:spPr>
          <a:xfrm>
            <a:off x="2987824" y="3468709"/>
            <a:ext cx="3816424" cy="4225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0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63B209-50EC-4DFE-997D-41E9ED552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757" y="1772816"/>
            <a:ext cx="5702821" cy="488462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143.1 Total Pric</a:t>
            </a:r>
            <a:r>
              <a:rPr lang="en-US" altLang="zh-TW" b="1" dirty="0">
                <a:solidFill>
                  <a:srgbClr val="FFFF00"/>
                </a:solidFill>
              </a:rPr>
              <a:t>e in </a:t>
            </a:r>
            <a:r>
              <a:rPr lang="en-US" altLang="zh-TW" sz="4400" b="1" dirty="0">
                <a:solidFill>
                  <a:srgbClr val="FFFF00"/>
                </a:solidFill>
              </a:rPr>
              <a:t>Order Summary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9126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Total Price in Order Summary</a:t>
            </a:r>
            <a:endParaRPr 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https://www.udemy.com/course/react-the-complete-guide-incl-redux/learn/lecture/8125726#notes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4AD261-48E3-412B-8CDD-8101B8DE60BF}"/>
              </a:ext>
            </a:extLst>
          </p:cNvPr>
          <p:cNvSpPr/>
          <p:nvPr/>
        </p:nvSpPr>
        <p:spPr>
          <a:xfrm>
            <a:off x="3635896" y="3284984"/>
            <a:ext cx="223224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0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143.2 Verify Total Price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785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143.2 Verify Total Price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9126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Verify Total Price</a:t>
            </a:r>
            <a:endParaRPr 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https://www.udemy.com/course/react-the-complete-guide-incl-redux/learn/lecture/8125726#notes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F20799-9116-4EE7-8CFA-FE1A8920C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815984"/>
            <a:ext cx="2759028" cy="492643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5EC44B-0847-49DC-9012-BA591DD6C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300" y="1815984"/>
            <a:ext cx="2637738" cy="471658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9D89B2E-A546-45EF-9EB2-7ED677C1EEB5}"/>
              </a:ext>
            </a:extLst>
          </p:cNvPr>
          <p:cNvSpPr/>
          <p:nvPr/>
        </p:nvSpPr>
        <p:spPr>
          <a:xfrm>
            <a:off x="5220072" y="4725144"/>
            <a:ext cx="93610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69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4375</TotalTime>
  <Words>152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143 Total Price</vt:lpstr>
      <vt:lpstr>143 Total Price</vt:lpstr>
      <vt:lpstr>143.1 Total Price in Order Summary</vt:lpstr>
      <vt:lpstr>143.1 Total Price in Order Summary </vt:lpstr>
      <vt:lpstr>143.1 Total Price in Order Summary </vt:lpstr>
      <vt:lpstr>143.2 Verify Total Price</vt:lpstr>
      <vt:lpstr>143.2 Verify Total Price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1431</cp:revision>
  <dcterms:created xsi:type="dcterms:W3CDTF">2018-09-28T16:40:41Z</dcterms:created>
  <dcterms:modified xsi:type="dcterms:W3CDTF">2020-07-06T20:11:08Z</dcterms:modified>
</cp:coreProperties>
</file>