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71" r:id="rId3"/>
    <p:sldId id="294" r:id="rId4"/>
    <p:sldId id="298" r:id="rId5"/>
    <p:sldId id="301" r:id="rId6"/>
    <p:sldId id="297" r:id="rId7"/>
    <p:sldId id="296" r:id="rId8"/>
    <p:sldId id="295" r:id="rId9"/>
    <p:sldId id="299" r:id="rId10"/>
    <p:sldId id="303" r:id="rId11"/>
    <p:sldId id="302" r:id="rId12"/>
    <p:sldId id="300" r:id="rId13"/>
    <p:sldId id="259" r:id="rId1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63" autoAdjust="0"/>
    <p:restoredTop sz="99626" autoAdjust="0"/>
  </p:normalViewPr>
  <p:slideViewPr>
    <p:cSldViewPr>
      <p:cViewPr varScale="1">
        <p:scale>
          <a:sx n="95" d="100"/>
          <a:sy n="95" d="100"/>
        </p:scale>
        <p:origin x="51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2020/7/6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2020/7/6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2020/7/6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2020/7/6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2020/7/6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2020/7/6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2020/7/6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2020/7/6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2020/7/6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2020/7/6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2020/7/6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2020/7/6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2020/7/6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udemy.com/course/react-the-complete-guide-incl-redux/learn/lecture/8125726#note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udemy.com/course/react-the-complete-guide-incl-redux/learn/lecture/8125726#notes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demy.com/course/react-the-complete-guide-incl-redux/learn/lecture/8125726#notes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udemy.com/course/react-the-complete-guide-incl-redux/learn/lecture/8125726#notes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udemy.com/course/react-the-complete-guide-incl-redux/learn/lecture/8125726#notes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udemy.com/course/react-the-complete-guide-incl-redux/learn/lecture/8125726#notes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2495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144 Toolbar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144.4 Add Content Space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268760"/>
            <a:ext cx="8208912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Add Content Space</a:t>
            </a:r>
            <a:endParaRPr lang="en-US" altLang="zh-TW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https://www.udemy.com/course/react-the-complete-guide-incl-redux/learn/lecture/8125726#notes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09D3A60-CAA2-4378-9213-C6BDFF0C5D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665" y="1798106"/>
            <a:ext cx="3571875" cy="136207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900EF71-B488-4665-9F25-708DD873FA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819" y="1792587"/>
            <a:ext cx="4429961" cy="3511026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C2CDE82-0E10-47EB-A443-AD01C9B648E3}"/>
              </a:ext>
            </a:extLst>
          </p:cNvPr>
          <p:cNvSpPr/>
          <p:nvPr/>
        </p:nvSpPr>
        <p:spPr>
          <a:xfrm>
            <a:off x="2483768" y="3960874"/>
            <a:ext cx="1440160" cy="26021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359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2495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>
                <a:solidFill>
                  <a:srgbClr val="FFFF00"/>
                </a:solidFill>
              </a:rPr>
              <a:t>144.5 Verify Layout Content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371777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144.5 Verify Layout Content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268760"/>
            <a:ext cx="8291264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Verify Layout content</a:t>
            </a:r>
            <a:endParaRPr lang="en-US" sz="1800" b="1" dirty="0">
              <a:solidFill>
                <a:srgbClr val="29303B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https://www.udemy.com/course/react-the-complete-guide-incl-redux/learn/lecture/8125726#notes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AD7C83B-FA58-4CCF-824B-CD513EB3F8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4771" y="1772816"/>
            <a:ext cx="2634458" cy="4797152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7525029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2020/7/6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144 Toolbar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268760"/>
            <a:ext cx="8208912" cy="280831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Toolbar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rgbClr val="29303B"/>
                </a:solidFill>
              </a:rPr>
              <a:t>We have the core functionality done.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rgbClr val="29303B"/>
                </a:solidFill>
              </a:rPr>
              <a:t>We need to have multiple pages.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rgbClr val="29303B"/>
                </a:solidFill>
              </a:rPr>
              <a:t>Before we do that, we add a bar and a side drawer.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rgbClr val="29303B"/>
                </a:solidFill>
              </a:rPr>
              <a:t>This crucial because later we need add multiple pages and need to have some way of navigation.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rgbClr val="29303B"/>
                </a:solidFill>
              </a:rPr>
              <a:t>Every application needs to have a tool bar.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rgbClr val="29303B"/>
                </a:solidFill>
              </a:rPr>
              <a:t>We add components\Navigation\Toolbar\Toolbar.js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https://www.udemy.com/course/react-the-complete-guide-incl-redux/learn/lecture/8125726#notes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9156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2495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144.1 Add Toolbar Component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57858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144.1 Add Toolbar Component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268760"/>
            <a:ext cx="8208912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Add Toolbar Component</a:t>
            </a:r>
            <a:endParaRPr lang="en-US" altLang="zh-TW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https://www.udemy.com/course/react-the-complete-guide-incl-redux/learn/lecture/8125726#notes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D8BDB2C-7106-46A7-9317-51FBC897D8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8375" y="1812223"/>
            <a:ext cx="4314825" cy="39338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783038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2495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144.1 Add Toolbar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12787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144.1 Add Toolbar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268760"/>
            <a:ext cx="8208912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Add Toolbar</a:t>
            </a:r>
            <a:endParaRPr lang="en-US" altLang="zh-TW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https://www.udemy.com/course/react-the-complete-guide-incl-redux/learn/lecture/8125726#notes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74DC97-4F0A-4446-9E5B-919F0300DE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8254" y="1798826"/>
            <a:ext cx="4943475" cy="39147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898693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2495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144.3 Verify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31020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144.3 Verify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268760"/>
            <a:ext cx="8291264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Verify Toolbar</a:t>
            </a:r>
            <a:endParaRPr lang="en-US" sz="1800" b="1" dirty="0">
              <a:solidFill>
                <a:srgbClr val="29303B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https://www.udemy.com/course/react-the-complete-guide-incl-redux/learn/lecture/8125726#notes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C1EBB7-213D-4096-975B-AADF724313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800" y="1768743"/>
            <a:ext cx="2887538" cy="5190624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566269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2495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144.4 Add Content Space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62333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4436</TotalTime>
  <Words>265</Words>
  <Application>Microsoft Office PowerPoint</Application>
  <PresentationFormat>On-screen Show (4:3)</PresentationFormat>
  <Paragraphs>58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Wingdings</vt:lpstr>
      <vt:lpstr>Office 佈景主題</vt:lpstr>
      <vt:lpstr>144 Toolbar</vt:lpstr>
      <vt:lpstr>144 Toolbar</vt:lpstr>
      <vt:lpstr>144.1 Add Toolbar Component</vt:lpstr>
      <vt:lpstr>144.1 Add Toolbar Component</vt:lpstr>
      <vt:lpstr>144.1 Add Toolbar</vt:lpstr>
      <vt:lpstr>144.1 Add Toolbar</vt:lpstr>
      <vt:lpstr>144.3 Verify</vt:lpstr>
      <vt:lpstr>144.3 Verify</vt:lpstr>
      <vt:lpstr>144.4 Add Content Space</vt:lpstr>
      <vt:lpstr>144.4 Add Content Space</vt:lpstr>
      <vt:lpstr>144.5 Verify Layout Content</vt:lpstr>
      <vt:lpstr>144.5 Verify Layout Content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1447</cp:revision>
  <dcterms:created xsi:type="dcterms:W3CDTF">2018-09-28T16:40:41Z</dcterms:created>
  <dcterms:modified xsi:type="dcterms:W3CDTF">2020-07-06T21:13:42Z</dcterms:modified>
</cp:coreProperties>
</file>