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94" r:id="rId4"/>
    <p:sldId id="298" r:id="rId5"/>
    <p:sldId id="303" r:id="rId6"/>
    <p:sldId id="299" r:id="rId7"/>
    <p:sldId id="300" r:id="rId8"/>
    <p:sldId id="296" r:id="rId9"/>
    <p:sldId id="295" r:id="rId10"/>
    <p:sldId id="304" r:id="rId11"/>
    <p:sldId id="305" r:id="rId12"/>
    <p:sldId id="301" r:id="rId13"/>
    <p:sldId id="302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34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125726#not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145 Logo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145.4 Add Spaces for Eight for Logo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803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145.4 Add Spaces for Eight for Logo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Spaces: Change from 100% to 80%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C6A0EC-238C-42E8-894B-F76AA3EA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2109787"/>
            <a:ext cx="3476625" cy="2638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801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145.5 Verify Logo Sizing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8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145.5 Verify Logo Sizing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</a:t>
            </a:r>
            <a:r>
              <a:rPr lang="en-US" sz="1800" b="1" i="0">
                <a:solidFill>
                  <a:srgbClr val="29303B"/>
                </a:solidFill>
                <a:effectLst/>
              </a:rPr>
              <a:t>Logo Sizing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65308-8CEB-4B6D-9E4B-440354D4D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71" y="1797188"/>
            <a:ext cx="2470658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936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145 Logo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16406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Logo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added the toolbar.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Now, we add the logo.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Create components\Logo\Logo.js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Create components\assets\images\burger-logo.png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https://www.udemy.com/course/react-the-complete-guide-incl-redux/learn/lecture/8125734#notes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95472-37AB-4B23-B17A-F0FEC6AAF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296" y="3190278"/>
            <a:ext cx="4363392" cy="31484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145.1 Add Log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8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145.1 Add Logo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Logo: burger-logo.png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DB3B7-FA73-4AA8-A128-7E433749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289" y="2016224"/>
            <a:ext cx="2742552" cy="40770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303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145.2 Add Log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991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145.2 Add Log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>
                <a:solidFill>
                  <a:srgbClr val="29303B"/>
                </a:solidFill>
                <a:effectLst/>
              </a:rPr>
              <a:t>Add Logo.js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A0824-BEE0-488C-893E-90B0EC6C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29" y="1808960"/>
            <a:ext cx="5495925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012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145.2 Add Log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Add Logo Component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3234B3-536D-4EA3-8F5E-20C05537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1870091"/>
            <a:ext cx="4200525" cy="4105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537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145.3 Verify Logo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02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145.3 Verify Logo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Logo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https://www.udemy.com/course/react-the-complete-guide-incl-redux/learn/lecture/8125726#notes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589AB5-E72D-4A4A-8687-4C3A216C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758182"/>
            <a:ext cx="2637470" cy="50998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626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278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145 Logo</vt:lpstr>
      <vt:lpstr>145 Logo</vt:lpstr>
      <vt:lpstr>145.1 Add Log Image</vt:lpstr>
      <vt:lpstr>145.1 Add Logo Image</vt:lpstr>
      <vt:lpstr>145.2 Add Log Component</vt:lpstr>
      <vt:lpstr>145.2 Add Log Component</vt:lpstr>
      <vt:lpstr>145.2 Add Log Component</vt:lpstr>
      <vt:lpstr>145.3 Verify Logo</vt:lpstr>
      <vt:lpstr>145.3 Verify Logo</vt:lpstr>
      <vt:lpstr>145.4 Add Spaces for Eight for Logo</vt:lpstr>
      <vt:lpstr>145.4 Add Spaces for Eight for Logo</vt:lpstr>
      <vt:lpstr>145.5 Verify Logo Sizing</vt:lpstr>
      <vt:lpstr>145.5 Verify Logo Sizing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1458</cp:revision>
  <dcterms:created xsi:type="dcterms:W3CDTF">2018-09-28T16:40:41Z</dcterms:created>
  <dcterms:modified xsi:type="dcterms:W3CDTF">2020-07-06T22:02:37Z</dcterms:modified>
</cp:coreProperties>
</file>