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94" r:id="rId4"/>
    <p:sldId id="298" r:id="rId5"/>
    <p:sldId id="299" r:id="rId6"/>
    <p:sldId id="300" r:id="rId7"/>
    <p:sldId id="296" r:id="rId8"/>
    <p:sldId id="29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3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38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25738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38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25738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146 Navigation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146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Logo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added the Logo.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Now, we add the navigation items.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use the navigation items in the side drawer.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create the: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components\Navigation\</a:t>
            </a:r>
            <a:r>
              <a:rPr lang="en-US" altLang="zh-TW" sz="1800" dirty="0" err="1">
                <a:solidFill>
                  <a:srgbClr val="29303B"/>
                </a:solidFill>
              </a:rPr>
              <a:t>NavigationItems</a:t>
            </a:r>
            <a:r>
              <a:rPr lang="en-US" altLang="zh-TW" sz="1800" dirty="0">
                <a:solidFill>
                  <a:srgbClr val="29303B"/>
                </a:solidFill>
              </a:rPr>
              <a:t>\NagivationItems.js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components\Navigation\</a:t>
            </a:r>
            <a:r>
              <a:rPr lang="en-US" altLang="zh-TW" sz="1800" dirty="0" err="1">
                <a:solidFill>
                  <a:srgbClr val="29303B"/>
                </a:solidFill>
              </a:rPr>
              <a:t>NavigationItems</a:t>
            </a:r>
            <a:r>
              <a:rPr lang="en-US" altLang="zh-TW" sz="1800" dirty="0">
                <a:solidFill>
                  <a:srgbClr val="29303B"/>
                </a:solidFill>
              </a:rPr>
              <a:t>\</a:t>
            </a:r>
            <a:r>
              <a:rPr lang="en-US" altLang="zh-TW" sz="1800" dirty="0" err="1">
                <a:solidFill>
                  <a:srgbClr val="29303B"/>
                </a:solidFill>
              </a:rPr>
              <a:t>NavigationItem</a:t>
            </a:r>
            <a:r>
              <a:rPr lang="en-US" altLang="zh-TW" sz="1800" dirty="0">
                <a:solidFill>
                  <a:srgbClr val="29303B"/>
                </a:solidFill>
              </a:rPr>
              <a:t>\NagivationItem.js.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146.1 Add Navigation Items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8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146.1 Add Navigation Items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Navigation Items component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FB756-B835-47C0-B667-09E02DAD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870075"/>
            <a:ext cx="5419725" cy="4486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303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146.1 Add Navigation Items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Navigation Items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5A97D-5ACB-4BD2-A4D2-0E3509C9E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822964"/>
            <a:ext cx="7019925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163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146.1 Add Navigation Items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Navigation Item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CFE88-30D8-4528-B65A-6B9B6656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29" y="1836169"/>
            <a:ext cx="5572125" cy="3343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619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146.2 Verify Navigations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02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146.3 Verify Navigations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288032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Navigations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https://www.udemy.com/course/react-the-complete-guide-incl-redux/learn/lecture/8125738#notes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FEC5A-FD35-4BD1-A9C9-80DBE057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234542"/>
            <a:ext cx="3019819" cy="56462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626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209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146 Navigation</vt:lpstr>
      <vt:lpstr>146 Navigation</vt:lpstr>
      <vt:lpstr>146.1 Add Navigation Items</vt:lpstr>
      <vt:lpstr>146.1 Add Navigation Items</vt:lpstr>
      <vt:lpstr>146.1 Add Navigation Items</vt:lpstr>
      <vt:lpstr>146.1 Add Navigation Items</vt:lpstr>
      <vt:lpstr>146.2 Verify Navigations</vt:lpstr>
      <vt:lpstr>146.3 Verify Navigations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1474</cp:revision>
  <dcterms:created xsi:type="dcterms:W3CDTF">2018-09-28T16:40:41Z</dcterms:created>
  <dcterms:modified xsi:type="dcterms:W3CDTF">2020-07-07T00:19:42Z</dcterms:modified>
</cp:coreProperties>
</file>