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94" r:id="rId4"/>
    <p:sldId id="298" r:id="rId5"/>
    <p:sldId id="299" r:id="rId6"/>
    <p:sldId id="296" r:id="rId7"/>
    <p:sldId id="295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9626" autoAdjust="0"/>
  </p:normalViewPr>
  <p:slideViewPr>
    <p:cSldViewPr>
      <p:cViewPr varScale="1">
        <p:scale>
          <a:sx n="95" d="100"/>
          <a:sy n="95" d="100"/>
        </p:scale>
        <p:origin x="5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8125740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125740#not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react-the-complete-guide-incl-redux/learn/lecture/8125740#note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react-the-complete-guide-incl-redux/learn/lecture/8125740#not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147 Side Drawer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147 Side Drawer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08912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>
                <a:solidFill>
                  <a:srgbClr val="29303B"/>
                </a:solidFill>
                <a:effectLst/>
              </a:rPr>
              <a:t>Side Drawer</a:t>
            </a:r>
            <a:endParaRPr lang="en-US" sz="1800" b="1" i="0" dirty="0">
              <a:solidFill>
                <a:srgbClr val="29303B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We added navigation items.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We will add Side Drawer.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https://www.udemy.com/course/react-the-complete-guide-incl-redux/learn/lecture/8125740#notes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147.1 Add Side Drawer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7858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147.1 Add Side Drawer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0891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Add Side Drawer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https://www.udemy.com/course/react-the-complete-guide-incl-redux/learn/lecture/8125740#notes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DC08C8-B357-41BB-9EB5-CC8A81DC0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129" y="1897393"/>
            <a:ext cx="5419725" cy="3743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8303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147.1 Add Side Drawer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0891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Add Side Drawer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https://www.udemy.com/course/react-the-complete-guide-incl-redux/learn/lecture/8125740#notes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49E332-289D-4FB6-AEF5-3BF89F552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292" y="1861985"/>
            <a:ext cx="5105400" cy="4095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7058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147.2 Verify Side Drawer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102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147.2 Verify Side Drawer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9"/>
            <a:ext cx="8291264" cy="7025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Click the Mobile and regular device to check the Display. </a:t>
            </a:r>
            <a:r>
              <a:rPr lang="en-US" sz="1800" b="1" dirty="0">
                <a:solidFill>
                  <a:srgbClr val="29303B"/>
                </a:solidFill>
              </a:rPr>
              <a:t>It display terrible in mobile device. We fix in next discussion.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https://www.udemy.com/course/react-the-complete-guide-incl-redux/learn/lecture/8125740#notes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907331-EE73-4D76-BCCB-F9D7E4152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700" y="2369906"/>
            <a:ext cx="4685679" cy="369404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139DB5-A0AF-40DE-A7B2-B8B146054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41" y="2369907"/>
            <a:ext cx="4014283" cy="3694055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E9F1319-31A1-4626-8FC7-6E7255574AC8}"/>
              </a:ext>
            </a:extLst>
          </p:cNvPr>
          <p:cNvSpPr/>
          <p:nvPr/>
        </p:nvSpPr>
        <p:spPr>
          <a:xfrm>
            <a:off x="2771800" y="2708920"/>
            <a:ext cx="28803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663209-55E0-4952-9728-128DEB40BFED}"/>
              </a:ext>
            </a:extLst>
          </p:cNvPr>
          <p:cNvSpPr/>
          <p:nvPr/>
        </p:nvSpPr>
        <p:spPr>
          <a:xfrm>
            <a:off x="7020272" y="2562722"/>
            <a:ext cx="28803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ECF773-2DEA-4077-BEF3-EF82902DB0D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059832" y="2670734"/>
            <a:ext cx="3960440" cy="146198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269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4682</TotalTime>
  <Words>168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147 Side Drawer</vt:lpstr>
      <vt:lpstr>147 Side Drawer</vt:lpstr>
      <vt:lpstr>147.1 Add Side Drawer</vt:lpstr>
      <vt:lpstr>147.1 Add Side Drawer</vt:lpstr>
      <vt:lpstr>147.1 Add Side Drawer</vt:lpstr>
      <vt:lpstr>147.2 Verify Side Drawer</vt:lpstr>
      <vt:lpstr>147.2 Verify Side Drawer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1482</cp:revision>
  <dcterms:created xsi:type="dcterms:W3CDTF">2018-09-28T16:40:41Z</dcterms:created>
  <dcterms:modified xsi:type="dcterms:W3CDTF">2020-07-07T03:01:39Z</dcterms:modified>
</cp:coreProperties>
</file>