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94" r:id="rId4"/>
    <p:sldId id="298" r:id="rId5"/>
    <p:sldId id="302" r:id="rId6"/>
    <p:sldId id="299" r:id="rId7"/>
    <p:sldId id="300" r:id="rId8"/>
    <p:sldId id="301" r:id="rId9"/>
    <p:sldId id="296" r:id="rId10"/>
    <p:sldId id="29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40#not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25740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148 Responsive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937C52-949B-43F5-B7C7-D345142B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5"/>
            <a:ext cx="4188112" cy="31637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83BB6-C26F-4795-B614-07140EF7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2" y="2503459"/>
            <a:ext cx="3854054" cy="28697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148.2 Verify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291264" cy="702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Click the Mobile and regular device to check the Display. </a:t>
            </a:r>
            <a:r>
              <a:rPr lang="en-US" sz="1800" b="1" dirty="0">
                <a:solidFill>
                  <a:srgbClr val="29303B"/>
                </a:solidFill>
              </a:rPr>
              <a:t>It display terrible in mobile device. We will discuss more Responsive.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F1319-31A1-4626-8FC7-6E7255574AC8}"/>
              </a:ext>
            </a:extLst>
          </p:cNvPr>
          <p:cNvSpPr/>
          <p:nvPr/>
        </p:nvSpPr>
        <p:spPr>
          <a:xfrm>
            <a:off x="2775264" y="2797839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63209-55E0-4952-9728-128DEB40BFED}"/>
              </a:ext>
            </a:extLst>
          </p:cNvPr>
          <p:cNvSpPr/>
          <p:nvPr/>
        </p:nvSpPr>
        <p:spPr>
          <a:xfrm>
            <a:off x="7272920" y="2741211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ECF773-2DEA-4077-BEF3-EF82902DB0D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63296" y="2849223"/>
            <a:ext cx="4209624" cy="5662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Responsive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added navigation items.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add Side Drawer.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148.1 Add Responsive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148.1 Add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D1AB5-0D9A-41B9-9201-550A1AA1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32605"/>
            <a:ext cx="326707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E8D31-80B0-4C07-B909-4C70B4B1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965" y="1775730"/>
            <a:ext cx="4562475" cy="458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148.1 Add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16835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6006D-1F6F-4752-AEBA-4966A54C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174304"/>
            <a:ext cx="3294326" cy="53052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94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148.1 Add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6454E-B5F7-44D2-A6A7-A3316281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3" y="1772816"/>
            <a:ext cx="5514975" cy="484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430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148.1 Add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66B86-01BE-4B52-B67D-A12C567C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728787"/>
            <a:ext cx="58388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059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148.1 Add Responsive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Responsive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https://www.udemy.com/course/react-the-complete-guide-incl-redux/learn/lecture/8125740#notes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F1103-78FD-49D7-8A12-F6F8A58B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772816"/>
            <a:ext cx="5686425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78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148.2 Verify Navigations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236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148 Responsive</vt:lpstr>
      <vt:lpstr>148 Responsive</vt:lpstr>
      <vt:lpstr>148.1 Add Responsive</vt:lpstr>
      <vt:lpstr>148.1 Add Responsive</vt:lpstr>
      <vt:lpstr>148.1 Add Responsive</vt:lpstr>
      <vt:lpstr>148.1 Add Responsive</vt:lpstr>
      <vt:lpstr>148.1 Add Responsive</vt:lpstr>
      <vt:lpstr>148.1 Add Responsive</vt:lpstr>
      <vt:lpstr>148.2 Verify Navigations</vt:lpstr>
      <vt:lpstr>148.2 Verify Responsive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1492</cp:revision>
  <dcterms:created xsi:type="dcterms:W3CDTF">2018-09-28T16:40:41Z</dcterms:created>
  <dcterms:modified xsi:type="dcterms:W3CDTF">2020-07-07T03:06:58Z</dcterms:modified>
</cp:coreProperties>
</file>