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94" r:id="rId4"/>
    <p:sldId id="298" r:id="rId5"/>
    <p:sldId id="299" r:id="rId6"/>
    <p:sldId id="296" r:id="rId7"/>
    <p:sldId id="295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25744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2574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2574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40#not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149 More Responsive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149 More Responsive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More Responsive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adjusted logo to look good in both toolbar and side drawer.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Now we adjusted the navigation.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https://www.udemy.com/course/react-the-complete-guide-incl-redux/learn/lecture/8125746#notes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3702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149.1 Add More Responsive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78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149.1 Add More Responsive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2133600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More Responsive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https://www.udemy.com/course/react-the-complete-guide-incl-redux/learn/lecture/8125746#notes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C1306-5685-477B-8150-395F9B99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245509"/>
            <a:ext cx="2441644" cy="530722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74988-831E-4CEC-AAD7-5B39D9B92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431" y="1245509"/>
            <a:ext cx="3228975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303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149.1 Add More Responsive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1800200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More Responsive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https://www.udemy.com/course/react-the-complete-guide-incl-redux/learn/lecture/8125746#notes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809C0-8DEF-45D6-9D08-B952121D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71166"/>
            <a:ext cx="2518956" cy="50851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657232-8DE3-445B-9A7A-F13A3E2E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145" y="1291462"/>
            <a:ext cx="3862594" cy="34073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9026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149.2 Verify Navigations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02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D96402-20CB-468E-9D4E-D06475B8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168" y="2341308"/>
            <a:ext cx="4336403" cy="36450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149.3 Verify Navigations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291264" cy="7025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Click the Mobile and regular device to check the Display. </a:t>
            </a:r>
            <a:r>
              <a:rPr lang="en-US" sz="1800" b="1" dirty="0">
                <a:solidFill>
                  <a:srgbClr val="29303B"/>
                </a:solidFill>
              </a:rPr>
              <a:t>It display terrible in mobile device. We fix in next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https://www.udemy.com/course/react-the-complete-guide-incl-redux/learn/lecture/8125746#notes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139DB5-A0AF-40DE-A7B2-B8B146054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1" y="2369907"/>
            <a:ext cx="4014283" cy="369405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9F1319-31A1-4626-8FC7-6E7255574AC8}"/>
              </a:ext>
            </a:extLst>
          </p:cNvPr>
          <p:cNvSpPr/>
          <p:nvPr/>
        </p:nvSpPr>
        <p:spPr>
          <a:xfrm>
            <a:off x="1110002" y="2785916"/>
            <a:ext cx="1589789" cy="211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663209-55E0-4952-9728-128DEB40BFED}"/>
              </a:ext>
            </a:extLst>
          </p:cNvPr>
          <p:cNvSpPr/>
          <p:nvPr/>
        </p:nvSpPr>
        <p:spPr>
          <a:xfrm>
            <a:off x="4687539" y="2785916"/>
            <a:ext cx="902883" cy="931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ECF773-2DEA-4077-BEF3-EF82902DB0D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699791" y="2891434"/>
            <a:ext cx="1987748" cy="36004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6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4710</TotalTime>
  <Words>172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149 More Responsive</vt:lpstr>
      <vt:lpstr>149 More Responsive</vt:lpstr>
      <vt:lpstr>149.1 Add More Responsive</vt:lpstr>
      <vt:lpstr>149.1 Add More Responsive</vt:lpstr>
      <vt:lpstr>149.1 Add More Responsive</vt:lpstr>
      <vt:lpstr>149.2 Verify Navigations</vt:lpstr>
      <vt:lpstr>149.3 Verify Navigations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1496</cp:revision>
  <dcterms:created xsi:type="dcterms:W3CDTF">2018-09-28T16:40:41Z</dcterms:created>
  <dcterms:modified xsi:type="dcterms:W3CDTF">2020-07-07T04:11:31Z</dcterms:modified>
</cp:coreProperties>
</file>