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62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159 Wrap 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159 Wrap 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5184576" cy="52176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rgbClr val="29303B"/>
                </a:solidFill>
                <a:effectLst/>
              </a:rPr>
              <a:t>Wrap up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have done the basic implement of the Burger Builder.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How to plan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How to split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How to communicate component each other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Vias props, how to pass method references to components so that a click on the backdrop triggers a method in another component like the layout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These are all core concepts of modern React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Be aware of how to communicate, how to structure, how to build the components, and pitfalls of React offers.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Be aware of like auxiliary high order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discuss more in React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https://www.udemy.com/course/react-the-complete-guide-incl-redux/learn/lecture/8125762#notes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A829C-6A06-4DAA-B863-CFA6AB3F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74" y="1184384"/>
            <a:ext cx="2903067" cy="53020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144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159 Wrap up</vt:lpstr>
      <vt:lpstr>159 Wrap 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1516</cp:revision>
  <dcterms:created xsi:type="dcterms:W3CDTF">2018-09-28T16:40:41Z</dcterms:created>
  <dcterms:modified xsi:type="dcterms:W3CDTF">2020-07-07T05:00:01Z</dcterms:modified>
</cp:coreProperties>
</file>