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7" autoAdjust="0"/>
    <p:restoredTop sz="99626" autoAdjust="0"/>
  </p:normalViewPr>
  <p:slideViewPr>
    <p:cSldViewPr>
      <p:cViewPr varScale="1">
        <p:scale>
          <a:sx n="95" d="100"/>
          <a:sy n="95" d="100"/>
        </p:scale>
        <p:origin x="9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6849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 Get Started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Get Started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Every Web Page can be split in</a:t>
            </a:r>
            <a:r>
              <a:rPr lang="en-US" sz="1800" b="1" dirty="0">
                <a:solidFill>
                  <a:schemeClr val="tx1"/>
                </a:solidFill>
              </a:rPr>
              <a:t>to component pieces.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  <a:effectLst/>
              </a:rPr>
              <a:t>Components ca</a:t>
            </a:r>
            <a:r>
              <a:rPr lang="en-US" sz="1800" b="1">
                <a:solidFill>
                  <a:schemeClr val="tx1"/>
                </a:solidFill>
              </a:rPr>
              <a:t>n be re-used.</a:t>
            </a:r>
            <a:endParaRPr lang="en-US" sz="18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https://www.udemy.com/course/react-the-complete-guide-incl-redux/learn/lecture/8268490#overview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FE4D2-F438-404D-86B4-8B769F15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90" y="2424675"/>
            <a:ext cx="7560332" cy="3931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55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01 Get Started</vt:lpstr>
      <vt:lpstr>01 Get Started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1475</cp:revision>
  <dcterms:created xsi:type="dcterms:W3CDTF">2018-09-28T16:40:41Z</dcterms:created>
  <dcterms:modified xsi:type="dcterms:W3CDTF">2020-07-03T05:18:00Z</dcterms:modified>
</cp:coreProperties>
</file>