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9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 IDE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2808312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>
                <a:solidFill>
                  <a:schemeClr val="tx1"/>
                </a:solidFill>
                <a:latin typeface="+mj-lt"/>
              </a:rPr>
              <a:t>IDE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60629-8B5C-46DD-9B54-03302336A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297573"/>
            <a:ext cx="5302919" cy="52400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37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29 IDE</vt:lpstr>
      <vt:lpstr>29 IDE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1111</cp:revision>
  <dcterms:created xsi:type="dcterms:W3CDTF">2018-09-28T16:40:41Z</dcterms:created>
  <dcterms:modified xsi:type="dcterms:W3CDTF">2020-07-03T16:13:40Z</dcterms:modified>
</cp:coreProperties>
</file>