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6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3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187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187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91264" cy="144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Routing</a:t>
            </a:r>
            <a:r>
              <a:rPr lang="en-US" sz="1800" b="1" dirty="0">
                <a:solidFill>
                  <a:srgbClr val="29303B"/>
                </a:solidFill>
              </a:rPr>
              <a:t>: </a:t>
            </a:r>
            <a:r>
              <a:rPr lang="en-US" altLang="zh-TW" sz="1800" dirty="0">
                <a:solidFill>
                  <a:srgbClr val="29303B"/>
                </a:solidFill>
              </a:rPr>
              <a:t>Build Single-Page-Application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React is a library component. Routing is not the core of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Routing package is not created by Facebook.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 we are in much more like a framework by adding a major feature, routing.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79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187 Introduction</vt:lpstr>
      <vt:lpstr>187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1884</cp:revision>
  <dcterms:created xsi:type="dcterms:W3CDTF">2018-09-28T16:40:41Z</dcterms:created>
  <dcterms:modified xsi:type="dcterms:W3CDTF">2020-07-10T03:36:58Z</dcterms:modified>
</cp:coreProperties>
</file>