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4" d="100"/>
          <a:sy n="94" d="100"/>
        </p:scale>
        <p:origin x="2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38534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38534#not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38534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38534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38534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8138534#not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38534#not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188 SPA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188 SPA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291264" cy="25922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Routing</a:t>
            </a:r>
            <a:r>
              <a:rPr lang="en-US" sz="1800" b="1" dirty="0">
                <a:solidFill>
                  <a:srgbClr val="29303B"/>
                </a:solidFill>
              </a:rPr>
              <a:t>: </a:t>
            </a:r>
            <a:r>
              <a:rPr lang="en-US" altLang="zh-TW" sz="1800" dirty="0">
                <a:solidFill>
                  <a:srgbClr val="29303B"/>
                </a:solidFill>
              </a:rPr>
              <a:t>Build Single-Page-Application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Most applications have more than one pages.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They have a users page, a post page, an account page,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Why multiple pages in a Single Page application?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How does that work together?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In a single Page application, or a single HTML file. We still want to provide the user with a normal web using experience.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want to show the user different pages for different URLs.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https://www.udemy.com/course/react-the-complete-guide-incl-redux/learn/lecture/8138534#notes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188 SPA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291264" cy="2016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The trick is tat we do not have actually have multiple HTML files, but we instead, we use JavaScript to render different pages for different paths.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do not have different files but simply re-render parts of that single page or entire single page depending on which path the user navigated to in our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That is what routing is about, parsing this path, so the path after our domain and showing the appropriate JSX or component code in our app.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https://www.udemy.com/course/react-the-complete-guide-incl-redux/learn/lecture/8138534#notes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08726-F23F-46D3-9F8B-A4D3504C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93" y="3573016"/>
            <a:ext cx="7677150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7544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188 SPA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7"/>
            <a:ext cx="8291264" cy="10081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are going to use a routing package so that we do not have to parse that path on our own which is a big task.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The router package has a couple of tasks.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https://www.udemy.com/course/react-the-complete-guide-incl-redux/learn/lecture/8138534#notes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601D69-1F8A-4B46-A691-01F27916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04" y="2491972"/>
            <a:ext cx="7585992" cy="31215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4935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188 SPA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7"/>
            <a:ext cx="8291264" cy="9267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First of all, it has to parse the URL path. We are have to configure different paths in our application which we support.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https://www.udemy.com/course/react-the-complete-guide-incl-redux/learn/lecture/8138534#notes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BF449-8BBE-4E8E-AAE7-666EF503B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52226"/>
            <a:ext cx="7083924" cy="36474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480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188 SPA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7"/>
            <a:ext cx="8291264" cy="8640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Second, the router package can then read our configuration so that it knows which paths are supported and what should happen when the user visits one of these paths.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https://www.udemy.com/course/react-the-complete-guide-incl-redux/learn/lecture/8138534#notes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C27C88-5458-456F-94EE-CA9D9CCC0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2234257"/>
            <a:ext cx="7648575" cy="3876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9161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188 SPA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7"/>
            <a:ext cx="8291264" cy="6480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Third step, it will then render or load the appropriate JSX or component code depending on which path the user visited.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https://www.udemy.com/course/react-the-complete-guide-incl-redux/learn/lecture/8138534#notes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B0060-E1FE-4587-900E-64A7E377E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43" y="2216621"/>
            <a:ext cx="7639050" cy="3876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172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188 SPA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7"/>
            <a:ext cx="8291264" cy="18722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This is the idea behind outing, load different code, conditional JSX, or component code for different paths.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use a routing package so that we do not have to determine which path the user is on our own.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will discuss the router package the feature and supports to implement multiple pages in our Single </a:t>
            </a:r>
            <a:r>
              <a:rPr lang="en-US" altLang="zh-TW" sz="1800">
                <a:solidFill>
                  <a:srgbClr val="29303B"/>
                </a:solidFill>
              </a:rPr>
              <a:t>Page Application.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https://www.udemy.com/course/react-the-complete-guide-incl-redux/learn/lecture/8138534#notes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66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5827</TotalTime>
  <Words>523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188 SPA</vt:lpstr>
      <vt:lpstr>188 SPA</vt:lpstr>
      <vt:lpstr>188 SPA</vt:lpstr>
      <vt:lpstr>188 SPA</vt:lpstr>
      <vt:lpstr>188 SPA</vt:lpstr>
      <vt:lpstr>188 SPA</vt:lpstr>
      <vt:lpstr>188 SPA</vt:lpstr>
      <vt:lpstr>188 SPA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1916</cp:revision>
  <dcterms:created xsi:type="dcterms:W3CDTF">2018-09-28T16:40:41Z</dcterms:created>
  <dcterms:modified xsi:type="dcterms:W3CDTF">2020-07-10T04:13:55Z</dcterms:modified>
</cp:coreProperties>
</file>