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7" r:id="rId4"/>
    <p:sldId id="272" r:id="rId5"/>
    <p:sldId id="273" r:id="rId6"/>
    <p:sldId id="278" r:id="rId7"/>
    <p:sldId id="279" r:id="rId8"/>
    <p:sldId id="280" r:id="rId9"/>
    <p:sldId id="281" r:id="rId10"/>
    <p:sldId id="28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react-the-complete-guide-incl-redux/learn/lecture/8138538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3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38538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38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38538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8138538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8138538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react-the-complete-guide-incl-redux/learn/lecture/8138538#no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190 Setup Router Package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190.1 Add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3" y="1412776"/>
            <a:ext cx="8536915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Blog.js, change the import paths.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0E776-02F8-42A4-AD18-CCD3AF8E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44672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292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190 Setup Router Package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Setup </a:t>
            </a:r>
            <a:r>
              <a:rPr lang="en-US" sz="1800" b="1" dirty="0">
                <a:solidFill>
                  <a:srgbClr val="29303B"/>
                </a:solidFill>
              </a:rPr>
              <a:t>Router Package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&gt; </a:t>
            </a:r>
            <a:r>
              <a:rPr lang="en-US" altLang="zh-TW" sz="1800" dirty="0" err="1">
                <a:solidFill>
                  <a:srgbClr val="29303B"/>
                </a:solidFill>
              </a:rPr>
              <a:t>npm</a:t>
            </a:r>
            <a:r>
              <a:rPr lang="en-US" altLang="zh-TW" sz="1800" dirty="0">
                <a:solidFill>
                  <a:srgbClr val="29303B"/>
                </a:solidFill>
              </a:rPr>
              <a:t> install react-router 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 </a:t>
            </a:r>
            <a:r>
              <a:rPr lang="en-US" altLang="zh-TW" sz="1800" dirty="0" err="1">
                <a:solidFill>
                  <a:srgbClr val="29303B"/>
                </a:solidFill>
              </a:rPr>
              <a:t>the</a:t>
            </a:r>
            <a:r>
              <a:rPr lang="en-US" altLang="zh-TW" sz="1800" dirty="0">
                <a:solidFill>
                  <a:srgbClr val="29303B"/>
                </a:solidFill>
              </a:rPr>
              <a:t> packages react-router and 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r>
              <a:rPr lang="en-US" altLang="zh-TW" sz="1800" dirty="0">
                <a:solidFill>
                  <a:srgbClr val="29303B"/>
                </a:solidFill>
              </a:rPr>
              <a:t> are not created by Facebook.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8DAA0C-38E7-46AF-AC20-3ABDA064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4" y="2894067"/>
            <a:ext cx="7477125" cy="381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190 Setup Router Package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3682960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Setup </a:t>
            </a:r>
            <a:r>
              <a:rPr lang="en-US" sz="1800" b="1" dirty="0">
                <a:solidFill>
                  <a:srgbClr val="29303B"/>
                </a:solidFill>
              </a:rPr>
              <a:t>Router Package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&gt; </a:t>
            </a:r>
            <a:r>
              <a:rPr lang="en-US" altLang="zh-TW" sz="1800" dirty="0" err="1">
                <a:solidFill>
                  <a:srgbClr val="29303B"/>
                </a:solidFill>
              </a:rPr>
              <a:t>npm</a:t>
            </a:r>
            <a:r>
              <a:rPr lang="en-US" altLang="zh-TW" sz="1800" dirty="0">
                <a:solidFill>
                  <a:srgbClr val="29303B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Verify the packages are fine for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Now, we want to start using the router package.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6B34E-FC68-43BF-94AE-31E29BA4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839" y="1383328"/>
            <a:ext cx="4594641" cy="51111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669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190.1 Add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180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17FF05-8D81-44AB-8A30-19B5803B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156819"/>
            <a:ext cx="4765160" cy="36484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190.1 Add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3" y="1412776"/>
            <a:ext cx="8536915" cy="675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the Blog container, we have link, posts, </a:t>
            </a:r>
            <a:r>
              <a:rPr lang="en-US" altLang="zh-TW" sz="1800" dirty="0" err="1">
                <a:solidFill>
                  <a:srgbClr val="29303B"/>
                </a:solidFill>
              </a:rPr>
              <a:t>FullPost</a:t>
            </a:r>
            <a:r>
              <a:rPr lang="en-US" altLang="zh-TW" sz="1800" dirty="0">
                <a:solidFill>
                  <a:srgbClr val="29303B"/>
                </a:solidFill>
              </a:rPr>
              <a:t>, and </a:t>
            </a:r>
            <a:r>
              <a:rPr lang="en-US" altLang="zh-TW" sz="1800" dirty="0" err="1">
                <a:solidFill>
                  <a:srgbClr val="29303B"/>
                </a:solidFill>
              </a:rPr>
              <a:t>NewPost</a:t>
            </a:r>
            <a:r>
              <a:rPr lang="en-US" altLang="zh-TW" sz="1800" dirty="0">
                <a:solidFill>
                  <a:srgbClr val="29303B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26629-53E2-414D-B107-F73FFCEF2BEB}"/>
              </a:ext>
            </a:extLst>
          </p:cNvPr>
          <p:cNvSpPr/>
          <p:nvPr/>
        </p:nvSpPr>
        <p:spPr>
          <a:xfrm>
            <a:off x="2051720" y="4581129"/>
            <a:ext cx="3312368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D88921-CF5B-43FA-83C3-E7DEF4FCA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722" y="2156819"/>
            <a:ext cx="3091966" cy="40231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11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190.1 Add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3" y="1412776"/>
            <a:ext cx="8536915" cy="675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the Blog container, we remove </a:t>
            </a:r>
            <a:r>
              <a:rPr lang="en-US" altLang="zh-TW" sz="1800" dirty="0" err="1">
                <a:solidFill>
                  <a:srgbClr val="29303B"/>
                </a:solidFill>
              </a:rPr>
              <a:t>FullPost</a:t>
            </a:r>
            <a:r>
              <a:rPr lang="en-US" altLang="zh-TW" sz="1800" dirty="0">
                <a:solidFill>
                  <a:srgbClr val="29303B"/>
                </a:solidFill>
              </a:rPr>
              <a:t> and </a:t>
            </a:r>
            <a:r>
              <a:rPr lang="en-US" altLang="zh-TW" sz="1800" dirty="0" err="1">
                <a:solidFill>
                  <a:srgbClr val="29303B"/>
                </a:solidFill>
              </a:rPr>
              <a:t>NewPost</a:t>
            </a:r>
            <a:r>
              <a:rPr lang="en-US" altLang="zh-TW" sz="1800" dirty="0">
                <a:solidFill>
                  <a:srgbClr val="29303B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BA2A3-3287-4899-B304-E78CA91D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3" y="2281820"/>
            <a:ext cx="4051349" cy="3873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9AA788-E925-42F1-AAB3-3FEA2DDC3C18}"/>
              </a:ext>
            </a:extLst>
          </p:cNvPr>
          <p:cNvSpPr/>
          <p:nvPr/>
        </p:nvSpPr>
        <p:spPr>
          <a:xfrm>
            <a:off x="1475656" y="4293096"/>
            <a:ext cx="2664296" cy="739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8C0F53-F564-4E7A-8CDD-AC3EA77C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670" y="2245933"/>
            <a:ext cx="3248706" cy="43131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97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190.1 Add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3" y="1412776"/>
            <a:ext cx="8536915" cy="1042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do the route in index.js or App.js. In the App.js.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&gt; import { </a:t>
            </a:r>
            <a:r>
              <a:rPr lang="en-US" altLang="zh-TW" sz="1800" dirty="0" err="1">
                <a:solidFill>
                  <a:srgbClr val="29303B"/>
                </a:solidFill>
              </a:rPr>
              <a:t>BrowserRouter</a:t>
            </a:r>
            <a:r>
              <a:rPr lang="en-US" altLang="zh-TW" sz="1800" dirty="0">
                <a:solidFill>
                  <a:srgbClr val="29303B"/>
                </a:solidFill>
              </a:rPr>
              <a:t> } from ‘react-router-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r>
              <a:rPr lang="en-US" altLang="zh-TW" sz="1800" dirty="0">
                <a:solidFill>
                  <a:srgbClr val="29303B"/>
                </a:solidFill>
              </a:rPr>
              <a:t>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373C5-38C8-4CEF-89E1-04FB483B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43" y="2542207"/>
            <a:ext cx="4181475" cy="3933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8096E723-DF22-4B2D-AE46-8911C608B000}"/>
              </a:ext>
            </a:extLst>
          </p:cNvPr>
          <p:cNvSpPr txBox="1">
            <a:spLocks/>
          </p:cNvSpPr>
          <p:nvPr/>
        </p:nvSpPr>
        <p:spPr>
          <a:xfrm>
            <a:off x="415359" y="2746842"/>
            <a:ext cx="4156641" cy="176227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&lt;</a:t>
            </a:r>
            <a:r>
              <a:rPr lang="en-US" sz="1800" b="1" dirty="0" err="1">
                <a:solidFill>
                  <a:srgbClr val="29303B"/>
                </a:solidFill>
              </a:rPr>
              <a:t>BrowserRouter</a:t>
            </a:r>
            <a:r>
              <a:rPr lang="en-US" sz="1800" b="1" dirty="0">
                <a:solidFill>
                  <a:srgbClr val="29303B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&lt;div </a:t>
            </a:r>
            <a:r>
              <a:rPr lang="en-US" sz="1800" b="1" dirty="0" err="1">
                <a:solidFill>
                  <a:srgbClr val="29303B"/>
                </a:solidFill>
              </a:rPr>
              <a:t>className</a:t>
            </a:r>
            <a:r>
              <a:rPr lang="en-US" sz="1800" b="1" dirty="0">
                <a:solidFill>
                  <a:srgbClr val="29303B"/>
                </a:solidFill>
              </a:rPr>
              <a:t>=“App”&gt;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&lt;Blog /&gt;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&lt;/</a:t>
            </a:r>
            <a:r>
              <a:rPr lang="en-US" sz="1800" b="1" dirty="0" err="1">
                <a:solidFill>
                  <a:srgbClr val="29303B"/>
                </a:solidFill>
              </a:rPr>
              <a:t>BrowserRouter</a:t>
            </a:r>
            <a:r>
              <a:rPr lang="en-US" sz="1800" b="1" dirty="0">
                <a:solidFill>
                  <a:srgbClr val="29303B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2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190.1 Add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3" y="1412776"/>
            <a:ext cx="8536915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Now, we can use the routing features in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wrap the Blog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Any subcomponents are embedded in Blog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 in the Blog component, we want to have the routing feature in the {posts} section.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Move the </a:t>
            </a:r>
            <a:r>
              <a:rPr lang="en-US" altLang="zh-TW" sz="1800" dirty="0" err="1">
                <a:solidFill>
                  <a:srgbClr val="29303B"/>
                </a:solidFill>
              </a:rPr>
              <a:t>FullPost</a:t>
            </a:r>
            <a:r>
              <a:rPr lang="en-US" altLang="zh-TW" sz="1800" dirty="0">
                <a:solidFill>
                  <a:srgbClr val="29303B"/>
                </a:solidFill>
              </a:rPr>
              <a:t> and </a:t>
            </a:r>
            <a:r>
              <a:rPr lang="en-US" altLang="zh-TW" sz="1800" dirty="0" err="1">
                <a:solidFill>
                  <a:srgbClr val="29303B"/>
                </a:solidFill>
              </a:rPr>
              <a:t>NewPost</a:t>
            </a:r>
            <a:r>
              <a:rPr lang="en-US" altLang="zh-TW" sz="1800" dirty="0">
                <a:solidFill>
                  <a:srgbClr val="29303B"/>
                </a:solidFill>
              </a:rPr>
              <a:t> folder from the component\Post into the Blog folder.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1D1BB-E34B-4A88-90E7-E4DDB35E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122861"/>
            <a:ext cx="2390775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42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190.1 Add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3" y="1412776"/>
            <a:ext cx="8536915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Now, we can use the routing features in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wrap the Blog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Any subcomponents are embedded in Blog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 in the Blog component, we want to have the routing feature in the {posts} section.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Move the </a:t>
            </a:r>
            <a:r>
              <a:rPr lang="en-US" altLang="zh-TW" sz="1800" dirty="0" err="1">
                <a:solidFill>
                  <a:srgbClr val="29303B"/>
                </a:solidFill>
              </a:rPr>
              <a:t>FullPost</a:t>
            </a:r>
            <a:r>
              <a:rPr lang="en-US" altLang="zh-TW" sz="1800" dirty="0">
                <a:solidFill>
                  <a:srgbClr val="29303B"/>
                </a:solidFill>
              </a:rPr>
              <a:t> and </a:t>
            </a:r>
            <a:r>
              <a:rPr lang="en-US" altLang="zh-TW" sz="1800" dirty="0" err="1">
                <a:solidFill>
                  <a:srgbClr val="29303B"/>
                </a:solidFill>
              </a:rPr>
              <a:t>NewPost</a:t>
            </a:r>
            <a:r>
              <a:rPr lang="en-US" altLang="zh-TW" sz="1800" dirty="0">
                <a:solidFill>
                  <a:srgbClr val="29303B"/>
                </a:solidFill>
              </a:rPr>
              <a:t> folder from the component\Post into the Blog folder.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6C6C-13C1-4C7E-A99E-8A4949BB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861048"/>
            <a:ext cx="2352675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72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479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190 Setup Router Package</vt:lpstr>
      <vt:lpstr>190 Setup Router Package</vt:lpstr>
      <vt:lpstr>190 Setup Router Package</vt:lpstr>
      <vt:lpstr>190.1 Add Route</vt:lpstr>
      <vt:lpstr>190.1 Add Route</vt:lpstr>
      <vt:lpstr>190.1 Add Route</vt:lpstr>
      <vt:lpstr>190.1 Add Route</vt:lpstr>
      <vt:lpstr>190.1 Add Route</vt:lpstr>
      <vt:lpstr>190.1 Add Route</vt:lpstr>
      <vt:lpstr>190.1 Add Route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1967</cp:revision>
  <dcterms:created xsi:type="dcterms:W3CDTF">2018-09-28T16:40:41Z</dcterms:created>
  <dcterms:modified xsi:type="dcterms:W3CDTF">2020-07-12T05:03:05Z</dcterms:modified>
</cp:coreProperties>
</file>