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4" d="100"/>
          <a:sy n="94" d="100"/>
        </p:scale>
        <p:origin x="1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3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191 react-router vs. react-router-</a:t>
            </a:r>
            <a:r>
              <a:rPr lang="en-US" altLang="zh-TW" sz="4800" b="1" dirty="0" err="1">
                <a:solidFill>
                  <a:srgbClr val="FFFF00"/>
                </a:solidFill>
              </a:rPr>
              <a:t>dom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191 react-router vs. react-router-</a:t>
            </a:r>
            <a:r>
              <a:rPr lang="en-US" altLang="zh-TW" sz="4400" b="1" dirty="0" err="1">
                <a:solidFill>
                  <a:srgbClr val="FFFF00"/>
                </a:solidFill>
              </a:rPr>
              <a:t>dom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React-router vs. react-router-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dom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We installed both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react-router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 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react-router-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Technically, only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react-router-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 is required for web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The</a:t>
            </a:r>
            <a:r>
              <a:rPr lang="en-US" altLang="en-US" sz="1800" dirty="0">
                <a:solidFill>
                  <a:srgbClr val="FF0000"/>
                </a:solidFill>
                <a:latin typeface="sf pro text"/>
              </a:rPr>
              <a:t> react-router-</a:t>
            </a:r>
            <a:r>
              <a:rPr lang="en-US" altLang="en-US" sz="1800" dirty="0" err="1">
                <a:solidFill>
                  <a:srgbClr val="FF0000"/>
                </a:solidFill>
                <a:latin typeface="sf pro text"/>
              </a:rPr>
              <a:t>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 pro tex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wraps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react-router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 and therefore uses </a:t>
            </a:r>
            <a:r>
              <a:rPr lang="en-US" altLang="en-US" sz="1800" dirty="0">
                <a:solidFill>
                  <a:srgbClr val="FF0000"/>
                </a:solidFill>
                <a:latin typeface="sf pro text"/>
              </a:rPr>
              <a:t>react-router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 as a dependency. 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We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do not need to install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react-router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 on our own for it to 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You can omit this installation step, we install reac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t-router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for historic reasons.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he main package is named react-router for both react-router and react-router-dom.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If you goog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le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, you use "react router“. This is  the name of the package.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135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sf pro text</vt:lpstr>
      <vt:lpstr>sfmono-regular</vt:lpstr>
      <vt:lpstr>Wingdings</vt:lpstr>
      <vt:lpstr>Office 佈景主題</vt:lpstr>
      <vt:lpstr>191 react-router vs. react-router-dom</vt:lpstr>
      <vt:lpstr>191 react-router vs. react-router-dom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1972</cp:revision>
  <dcterms:created xsi:type="dcterms:W3CDTF">2018-09-28T16:40:41Z</dcterms:created>
  <dcterms:modified xsi:type="dcterms:W3CDTF">2020-07-11T03:17:34Z</dcterms:modified>
</cp:coreProperties>
</file>